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4"/>
  </p:handoutMasterIdLst>
  <p:sldIdLst>
    <p:sldId id="256" r:id="rId2"/>
    <p:sldId id="257" r:id="rId3"/>
  </p:sldIdLst>
  <p:sldSz cx="6858000" cy="9144000" type="screen4x3"/>
  <p:notesSz cx="6858000" cy="965835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768" autoAdjust="0"/>
    <p:restoredTop sz="90929"/>
  </p:normalViewPr>
  <p:slideViewPr>
    <p:cSldViewPr>
      <p:cViewPr>
        <p:scale>
          <a:sx n="50" d="100"/>
          <a:sy n="50" d="100"/>
        </p:scale>
        <p:origin x="-1506" y="-426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DE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75750"/>
            <a:ext cx="29718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9175750"/>
            <a:ext cx="29718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A975A95-C57E-4323-9328-39B73ACD57D2}" type="slidenum">
              <a:rPr lang="de-DE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14350" y="2840038"/>
            <a:ext cx="5829300" cy="1960562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D676D5-C409-4B12-B6B9-8961406744E5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0C0173-B014-40DB-A65C-AF37E8FFE9F5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4886325" y="812800"/>
            <a:ext cx="1457325" cy="73152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14350" y="812800"/>
            <a:ext cx="4219575" cy="731520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AF3AD5-E188-436D-9282-46AB69728F51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076F56-1798-40D9-8B6F-6ABA43037A35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1338" y="5875338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41338" y="3875088"/>
            <a:ext cx="5829300" cy="200025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2222E8-0FB4-4201-9A0C-7E685D9832DF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14350" y="2641600"/>
            <a:ext cx="283845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505200" y="2641600"/>
            <a:ext cx="283845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756D1C-5DAF-465F-A2F7-08FE2588E9C9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2900" y="366713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42900" y="2046288"/>
            <a:ext cx="3030538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42900" y="2900363"/>
            <a:ext cx="3030538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3484563" y="2046288"/>
            <a:ext cx="3030537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3484563" y="2900363"/>
            <a:ext cx="3030537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E872BB-B6DC-46C3-8E31-C987C708C51F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60DA92-0309-47C8-A3C6-DCF04110094A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E44C61-F61E-434D-8232-F12BFD58DA13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2900" y="363538"/>
            <a:ext cx="2255838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681288" y="363538"/>
            <a:ext cx="3833812" cy="78041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342900" y="1912938"/>
            <a:ext cx="2255838" cy="62547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CC0B89-8CD3-454B-B3F4-0AC6E647ED79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44613" y="6400800"/>
            <a:ext cx="4114800" cy="7556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344613" y="81756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344613" y="7156450"/>
            <a:ext cx="4114800" cy="10731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FC845F-E6BF-4F64-B4D9-DD663E91BF46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812800"/>
            <a:ext cx="58293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2641600"/>
            <a:ext cx="58293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die Formate des Vorlagentextes zu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14350" y="8331200"/>
            <a:ext cx="14287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43150" y="8331200"/>
            <a:ext cx="21717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914900" y="8331200"/>
            <a:ext cx="14287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9E5AB55-7968-455B-B382-972FB19109AB}" type="slidenum">
              <a:rPr lang="de-DE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C:\Dokumente und Einstellungen\Lehrhotel .R-67B6ZSLYYN046\Desktop\Teeanbauländer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76400"/>
            <a:ext cx="6858000" cy="3494088"/>
          </a:xfrm>
          <a:prstGeom prst="rect">
            <a:avLst/>
          </a:prstGeom>
          <a:noFill/>
        </p:spPr>
      </p:pic>
      <p:sp>
        <p:nvSpPr>
          <p:cNvPr id="2059" name="WordArt 11"/>
          <p:cNvSpPr>
            <a:spLocks noChangeArrowheads="1" noChangeShapeType="1" noTextEdit="1"/>
          </p:cNvSpPr>
          <p:nvPr/>
        </p:nvSpPr>
        <p:spPr bwMode="auto">
          <a:xfrm>
            <a:off x="228600" y="304800"/>
            <a:ext cx="6362700" cy="6858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5713"/>
              </a:avLst>
            </a:prstTxWarp>
          </a:bodyPr>
          <a:lstStyle/>
          <a:p>
            <a:pPr algn="ctr"/>
            <a:r>
              <a:rPr lang="de-AT" sz="3600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/>
                  </a:outerShdw>
                </a:effectLst>
                <a:latin typeface="Arial Black"/>
              </a:rPr>
              <a:t>Teeanbauländer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Dokumente und Einstellungen\Lehrhotel .R-67B6ZSLYYN046\Desktop\Teebl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066800"/>
            <a:ext cx="1944688" cy="2514600"/>
          </a:xfrm>
          <a:prstGeom prst="rect">
            <a:avLst/>
          </a:prstGeom>
          <a:noFill/>
        </p:spPr>
      </p:pic>
      <p:pic>
        <p:nvPicPr>
          <p:cNvPr id="3077" name="Picture 5" descr="C:\Dokumente und Einstellungen\Lehrhotel .R-67B6ZSLYYN046\Desktop\tee trocken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1066800"/>
            <a:ext cx="3657600" cy="2443163"/>
          </a:xfrm>
          <a:prstGeom prst="rect">
            <a:avLst/>
          </a:prstGeom>
          <a:noFill/>
        </p:spPr>
      </p:pic>
      <p:sp>
        <p:nvSpPr>
          <p:cNvPr id="3078" name="WordArt 6"/>
          <p:cNvSpPr>
            <a:spLocks noChangeArrowheads="1" noChangeShapeType="1" noTextEdit="1"/>
          </p:cNvSpPr>
          <p:nvPr/>
        </p:nvSpPr>
        <p:spPr bwMode="auto">
          <a:xfrm rot="5400000">
            <a:off x="1769269" y="2193131"/>
            <a:ext cx="1885950" cy="395288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de-AT" sz="3600" i="1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Arial Black"/>
              </a:rPr>
              <a:t>WELKEN</a:t>
            </a:r>
          </a:p>
        </p:txBody>
      </p:sp>
      <p:pic>
        <p:nvPicPr>
          <p:cNvPr id="3079" name="Picture 7" descr="C:\Dokumente und Einstellungen\Lehrhotel .R-67B6ZSLYYN046\Desktop\ROLLEN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4114800"/>
            <a:ext cx="3198813" cy="2486025"/>
          </a:xfrm>
          <a:prstGeom prst="rect">
            <a:avLst/>
          </a:prstGeom>
          <a:noFill/>
        </p:spPr>
      </p:pic>
      <p:sp>
        <p:nvSpPr>
          <p:cNvPr id="3080" name="WordArt 8"/>
          <p:cNvSpPr>
            <a:spLocks noChangeArrowheads="1" noChangeShapeType="1" noTextEdit="1"/>
          </p:cNvSpPr>
          <p:nvPr/>
        </p:nvSpPr>
        <p:spPr bwMode="auto">
          <a:xfrm>
            <a:off x="190500" y="228600"/>
            <a:ext cx="6362700" cy="6858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5713"/>
              </a:avLst>
            </a:prstTxWarp>
          </a:bodyPr>
          <a:lstStyle/>
          <a:p>
            <a:pPr algn="ctr"/>
            <a:r>
              <a:rPr lang="de-AT" sz="3600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/>
                  </a:outerShdw>
                </a:effectLst>
                <a:latin typeface="Arial Black"/>
              </a:rPr>
              <a:t>Aufbereitung von Schwarztee</a:t>
            </a:r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228600" y="3733800"/>
            <a:ext cx="1905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sz="2800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ROLLEN</a:t>
            </a:r>
          </a:p>
        </p:txBody>
      </p:sp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57600" y="4114800"/>
            <a:ext cx="3048000" cy="249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3581400" y="3733800"/>
            <a:ext cx="3276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sz="2800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FERMENTIEREN</a:t>
            </a:r>
          </a:p>
        </p:txBody>
      </p:sp>
      <p:pic>
        <p:nvPicPr>
          <p:cNvPr id="3084" name="Picture 12" descr="C:\DOKUME~1\LEHRHO~1.R-6\LOKALE~1\Temp\\msotw9_temp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8200" y="6870700"/>
            <a:ext cx="1939925" cy="227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85" name="Text Box 13"/>
          <p:cNvSpPr txBox="1">
            <a:spLocks noChangeArrowheads="1"/>
          </p:cNvSpPr>
          <p:nvPr/>
        </p:nvSpPr>
        <p:spPr bwMode="auto">
          <a:xfrm>
            <a:off x="3657600" y="6934200"/>
            <a:ext cx="19780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400" b="1">
                <a:solidFill>
                  <a:srgbClr val="800000"/>
                </a:solidFill>
              </a:rPr>
              <a:t>4 kg</a:t>
            </a:r>
            <a:r>
              <a:rPr lang="de-DE" sz="1400">
                <a:solidFill>
                  <a:srgbClr val="800000"/>
                </a:solidFill>
              </a:rPr>
              <a:t> grüne Blätter</a:t>
            </a:r>
            <a:br>
              <a:rPr lang="de-DE" sz="1400">
                <a:solidFill>
                  <a:srgbClr val="800000"/>
                </a:solidFill>
              </a:rPr>
            </a:br>
            <a:r>
              <a:rPr lang="de-DE" sz="1400">
                <a:solidFill>
                  <a:srgbClr val="800000"/>
                </a:solidFill>
              </a:rPr>
              <a:t>ergeben </a:t>
            </a:r>
            <a:r>
              <a:rPr lang="de-DE" sz="1400" b="1">
                <a:solidFill>
                  <a:srgbClr val="800000"/>
                </a:solidFill>
              </a:rPr>
              <a:t>1 kg</a:t>
            </a:r>
            <a:r>
              <a:rPr lang="de-DE" sz="1400">
                <a:solidFill>
                  <a:srgbClr val="800000"/>
                </a:solidFill>
              </a:rPr>
              <a:t> Schwarztee</a:t>
            </a:r>
          </a:p>
        </p:txBody>
      </p:sp>
      <p:pic>
        <p:nvPicPr>
          <p:cNvPr id="3086" name="Picture 14" descr="C:\DOKUME~1\LEHRHO~1.R-6\LOKALE~1\Temp\\msotw9_temp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600" y="6929438"/>
            <a:ext cx="2686050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87" name="WordArt 15"/>
          <p:cNvSpPr>
            <a:spLocks noChangeArrowheads="1" noChangeShapeType="1" noTextEdit="1"/>
          </p:cNvSpPr>
          <p:nvPr/>
        </p:nvSpPr>
        <p:spPr bwMode="auto">
          <a:xfrm rot="5400000">
            <a:off x="2133600" y="7772400"/>
            <a:ext cx="1828800" cy="30480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de-AT" sz="1800" i="1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Arial Black"/>
              </a:rPr>
              <a:t>TROCKNEN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tandarddesign">
  <a:themeElements>
    <a:clrScheme name="Standard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</Words>
  <Application>Microsoft Office PowerPoint</Application>
  <PresentationFormat>Bildschirmpräsentation (4:3)</PresentationFormat>
  <Paragraphs>7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4" baseType="lpstr">
      <vt:lpstr>Times New Roman</vt:lpstr>
      <vt:lpstr>Standarddesign</vt:lpstr>
      <vt:lpstr>Folie 1</vt:lpstr>
      <vt:lpstr>Folie 2</vt:lpstr>
    </vt:vector>
  </TitlesOfParts>
  <Company>Rätia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Lehrhotel</dc:creator>
  <cp:lastModifiedBy>KÖLLY HERMANN KULINARENERGIE</cp:lastModifiedBy>
  <cp:revision>6</cp:revision>
  <dcterms:created xsi:type="dcterms:W3CDTF">2000-11-05T10:25:16Z</dcterms:created>
  <dcterms:modified xsi:type="dcterms:W3CDTF">2013-11-14T21:44:23Z</dcterms:modified>
</cp:coreProperties>
</file>