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6858000" cy="9144000" type="screen4x3"/>
  <p:notesSz cx="6858000" cy="965835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92" autoAdjust="0"/>
    <p:restoredTop sz="99662" autoAdjust="0"/>
  </p:normalViewPr>
  <p:slideViewPr>
    <p:cSldViewPr>
      <p:cViewPr>
        <p:scale>
          <a:sx n="66" d="100"/>
          <a:sy n="66" d="100"/>
        </p:scale>
        <p:origin x="-816" y="-15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27FA15-9B26-40BC-A9E9-6E5BB8E43905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63515-34EA-4A12-9E9D-F68F81FEDA8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B0E53-FB70-4F13-B903-3C7C476FCDC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5DDCB-E310-43BD-BBEB-28DDC874688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F4754-1896-40AE-9AB3-2EDE1A0463D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48923-3F94-4BE4-A55A-AA764959569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83BF6-89CF-4D6E-ACAA-9972C41042C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09CE3-157B-4D92-ACEA-AE06613FB62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BA349-FA15-401B-9D49-8331E4F4777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AEA50-E7D3-486C-A612-36C7449FCB4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EA0F3-083E-4678-BB34-0ACE8770735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55093-046D-4094-AFD0-9C4A59CFFC7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6AE44DE-33DD-42B7-B0EF-EEB2EB808AED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347788" y="3116263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AT"/>
          </a:p>
        </p:txBody>
      </p:sp>
      <p:pic>
        <p:nvPicPr>
          <p:cNvPr id="2054" name="Picture 6" descr="http://www.suesswarenverband.de/schoko/images/region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85800"/>
            <a:ext cx="4724400" cy="3541713"/>
          </a:xfrm>
          <a:prstGeom prst="rect">
            <a:avLst/>
          </a:prstGeom>
          <a:noFill/>
        </p:spPr>
      </p:pic>
      <p:sp>
        <p:nvSpPr>
          <p:cNvPr id="2055" name="WordArt 7" descr="Weißer Marmor"/>
          <p:cNvSpPr>
            <a:spLocks noChangeArrowheads="1" noChangeShapeType="1" noTextEdit="1"/>
          </p:cNvSpPr>
          <p:nvPr/>
        </p:nvSpPr>
        <p:spPr bwMode="auto">
          <a:xfrm>
            <a:off x="2057400" y="228600"/>
            <a:ext cx="124777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de-AT" sz="24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KAKAO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513013" y="3967163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AT"/>
          </a:p>
        </p:txBody>
      </p:sp>
      <p:pic>
        <p:nvPicPr>
          <p:cNvPr id="2058" name="Picture 10" descr="http://www.suesswarenverband.de/schoko/images/adKakaoP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4572000"/>
            <a:ext cx="2057400" cy="1539875"/>
          </a:xfrm>
          <a:prstGeom prst="rect">
            <a:avLst/>
          </a:prstGeom>
          <a:noFill/>
        </p:spPr>
      </p:pic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2513013" y="3967163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AT"/>
          </a:p>
        </p:txBody>
      </p:sp>
      <p:pic>
        <p:nvPicPr>
          <p:cNvPr id="2061" name="Picture 13" descr="http://www.suesswarenverband.de/schoko/images/adKakaoP1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4572000"/>
            <a:ext cx="2057400" cy="1539875"/>
          </a:xfrm>
          <a:prstGeom prst="rect">
            <a:avLst/>
          </a:prstGeom>
          <a:noFill/>
        </p:spPr>
      </p:pic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2513013" y="3967163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AT"/>
          </a:p>
        </p:txBody>
      </p:sp>
      <p:pic>
        <p:nvPicPr>
          <p:cNvPr id="2064" name="Picture 16" descr="http://www.suesswarenverband.de/schoko/images/adKakaoP3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4572000"/>
            <a:ext cx="2057400" cy="1539875"/>
          </a:xfrm>
          <a:prstGeom prst="rect">
            <a:avLst/>
          </a:prstGeom>
          <a:noFill/>
        </p:spPr>
      </p:pic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-661988" y="3810000"/>
            <a:ext cx="6858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AT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81000" y="6096000"/>
            <a:ext cx="6477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1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Kakaobaum                   Kakaoernte              Öffnen der Kakaofrüchte</a:t>
            </a: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2513013" y="3967163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AT"/>
          </a:p>
        </p:txBody>
      </p:sp>
      <p:pic>
        <p:nvPicPr>
          <p:cNvPr id="2075" name="Picture 27" descr="http://www.suesswarenverband.de/schoko/images/adKakaoP5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62200" y="6781800"/>
            <a:ext cx="1981200" cy="1482725"/>
          </a:xfrm>
          <a:prstGeom prst="rect">
            <a:avLst/>
          </a:prstGeom>
          <a:noFill/>
        </p:spPr>
      </p:pic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2513013" y="3967163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AT"/>
          </a:p>
        </p:txBody>
      </p:sp>
      <p:pic>
        <p:nvPicPr>
          <p:cNvPr id="2078" name="Picture 30" descr="http://www.suesswarenverband.de/schoko/images/adKakaoP4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" y="6781800"/>
            <a:ext cx="1981200" cy="1482725"/>
          </a:xfrm>
          <a:prstGeom prst="rect">
            <a:avLst/>
          </a:prstGeom>
          <a:noFill/>
        </p:spPr>
      </p:pic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2513013" y="3967163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AT"/>
          </a:p>
        </p:txBody>
      </p:sp>
      <p:pic>
        <p:nvPicPr>
          <p:cNvPr id="2081" name="Picture 33" descr="http://www.suesswarenverband.de/schoko/images/adKakaoP6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72000" y="6781800"/>
            <a:ext cx="1981200" cy="1482725"/>
          </a:xfrm>
          <a:prstGeom prst="rect">
            <a:avLst/>
          </a:prstGeom>
          <a:noFill/>
        </p:spPr>
      </p:pic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457200" y="8382000"/>
            <a:ext cx="61483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600" b="1">
                <a:effectLst>
                  <a:outerShdw blurRad="38100" dist="38100" dir="2700000" algn="tl">
                    <a:srgbClr val="C0C0C0"/>
                  </a:outerShdw>
                </a:effectLst>
              </a:rPr>
              <a:t>Geöffnete Frucht            Fermentation               Trocknen der Bohnen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3489325" y="190500"/>
            <a:ext cx="1841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Im Ursprungsland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513013" y="3967163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AT"/>
          </a:p>
        </p:txBody>
      </p:sp>
      <p:pic>
        <p:nvPicPr>
          <p:cNvPr id="3078" name="Picture 6" descr="http://www.suesswarenverband.de/schoko/images/adKakaoP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85800"/>
            <a:ext cx="1905000" cy="1425575"/>
          </a:xfrm>
          <a:prstGeom prst="rect">
            <a:avLst/>
          </a:prstGeom>
          <a:noFill/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2133600"/>
            <a:ext cx="2528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600" b="1">
                <a:effectLst>
                  <a:outerShdw blurRad="38100" dist="38100" dir="2700000" algn="tl">
                    <a:srgbClr val="C0C0C0"/>
                  </a:outerShdw>
                </a:effectLst>
              </a:rPr>
              <a:t>Getrocknete</a:t>
            </a:r>
            <a:r>
              <a:rPr lang="de-DE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de-DE" sz="1600" b="1">
                <a:effectLst>
                  <a:outerShdw blurRad="38100" dist="38100" dir="2700000" algn="tl">
                    <a:srgbClr val="C0C0C0"/>
                  </a:outerShdw>
                </a:effectLst>
              </a:rPr>
              <a:t>Kakaobohnen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554163" y="3989388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AT"/>
          </a:p>
        </p:txBody>
      </p:sp>
      <p:pic>
        <p:nvPicPr>
          <p:cNvPr id="3083" name="Picture 11" descr="http://www.suesswarenverband.de/schoko/images/wieSchoP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590800"/>
            <a:ext cx="2209800" cy="1654175"/>
          </a:xfrm>
          <a:prstGeom prst="rect">
            <a:avLst/>
          </a:prstGeom>
          <a:noFill/>
        </p:spPr>
      </p:pic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2681288" y="40132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AT"/>
          </a:p>
        </p:txBody>
      </p:sp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2681288" y="4013200"/>
            <a:ext cx="3751262" cy="0"/>
            <a:chOff x="0" y="0"/>
            <a:chExt cx="2363" cy="0"/>
          </a:xfrm>
        </p:grpSpPr>
        <p:sp>
          <p:nvSpPr>
            <p:cNvPr id="3086" name="Rectangle 14"/>
            <p:cNvSpPr>
              <a:spLocks noChangeArrowheads="1"/>
            </p:cNvSpPr>
            <p:nvPr/>
          </p:nvSpPr>
          <p:spPr bwMode="auto">
            <a:xfrm>
              <a:off x="0" y="0"/>
              <a:ext cx="2363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de-AT"/>
            </a:p>
          </p:txBody>
        </p:sp>
        <p:sp>
          <p:nvSpPr>
            <p:cNvPr id="3087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2363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de-AT"/>
            </a:p>
          </p:txBody>
        </p:sp>
      </p:grpSp>
      <p:pic>
        <p:nvPicPr>
          <p:cNvPr id="3088" name="Picture 16" descr="http://www.suesswarenverband.de/schoko/images/wieSchoP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5105400"/>
            <a:ext cx="2286000" cy="1711325"/>
          </a:xfrm>
          <a:prstGeom prst="rect">
            <a:avLst/>
          </a:prstGeom>
          <a:noFill/>
        </p:spPr>
      </p:pic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1554163" y="38100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AT"/>
          </a:p>
        </p:txBody>
      </p:sp>
      <p:pic>
        <p:nvPicPr>
          <p:cNvPr id="3094" name="Picture 22" descr="http://www.suesswarenverband.de/schoko/images/wieSchoP5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7239000"/>
            <a:ext cx="2286000" cy="1711325"/>
          </a:xfrm>
          <a:prstGeom prst="rect">
            <a:avLst/>
          </a:prstGeom>
          <a:noFill/>
        </p:spPr>
      </p:pic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1554163" y="4160838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AT"/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2362200" y="4267200"/>
            <a:ext cx="1433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600"/>
              <a:t>   </a:t>
            </a:r>
            <a:r>
              <a:rPr lang="de-DE" sz="1600" b="1">
                <a:effectLst>
                  <a:outerShdw blurRad="38100" dist="38100" dir="2700000" algn="tl">
                    <a:srgbClr val="C0C0C0"/>
                  </a:outerShdw>
                </a:effectLst>
              </a:rPr>
              <a:t>Kakaomasse</a:t>
            </a: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838200" y="6781800"/>
            <a:ext cx="1455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600"/>
              <a:t>   </a:t>
            </a:r>
            <a:r>
              <a:rPr lang="de-DE" sz="1600" b="1">
                <a:effectLst>
                  <a:outerShdw blurRad="38100" dist="38100" dir="2700000" algn="tl">
                    <a:srgbClr val="C0C0C0"/>
                  </a:outerShdw>
                </a:effectLst>
              </a:rPr>
              <a:t>Kakaopresse</a:t>
            </a:r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>
            <a:off x="2209800" y="14478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AT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2984500" y="1143000"/>
            <a:ext cx="3873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b="1"/>
              <a:t>Werden im Verbraucherland geröstet</a:t>
            </a:r>
            <a:br>
              <a:rPr lang="de-DE" b="1"/>
            </a:br>
            <a:r>
              <a:rPr lang="de-DE" b="1"/>
              <a:t>und weiterverarbeitet!</a:t>
            </a:r>
          </a:p>
        </p:txBody>
      </p:sp>
      <p:sp>
        <p:nvSpPr>
          <p:cNvPr id="3107" name="WordArt 35" descr="Weißer Marmor"/>
          <p:cNvSpPr>
            <a:spLocks noChangeArrowheads="1" noChangeShapeType="1" noTextEdit="1"/>
          </p:cNvSpPr>
          <p:nvPr/>
        </p:nvSpPr>
        <p:spPr bwMode="auto">
          <a:xfrm>
            <a:off x="1905000" y="152400"/>
            <a:ext cx="124777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de-AT" sz="2400" kern="10">
                <a:ln w="9525">
                  <a:round/>
                  <a:headEnd/>
                  <a:tailEnd/>
                </a:ln>
                <a:blipFill dpi="0" rotWithShape="0">
                  <a:blip r:embed="rId6"/>
                  <a:srcRect/>
                  <a:tile tx="0" ty="0" sx="100000" sy="100000" flip="none" algn="tl"/>
                </a:blipFill>
                <a:latin typeface="Arial Black"/>
              </a:rPr>
              <a:t>KAKAO</a:t>
            </a: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3276600" y="152400"/>
            <a:ext cx="222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b="1">
                <a:effectLst>
                  <a:outerShdw blurRad="38100" dist="38100" dir="2700000" algn="tl">
                    <a:srgbClr val="C0C0C0"/>
                  </a:outerShdw>
                </a:effectLst>
              </a:rPr>
              <a:t>Im Verbraucherland</a:t>
            </a:r>
          </a:p>
        </p:txBody>
      </p:sp>
      <p:sp>
        <p:nvSpPr>
          <p:cNvPr id="3109" name="Line 37"/>
          <p:cNvSpPr>
            <a:spLocks noChangeShapeType="1"/>
          </p:cNvSpPr>
          <p:nvPr/>
        </p:nvSpPr>
        <p:spPr bwMode="auto">
          <a:xfrm flipH="1">
            <a:off x="1371600" y="4572000"/>
            <a:ext cx="15240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AT"/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2681288" y="40132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AT"/>
          </a:p>
        </p:txBody>
      </p:sp>
      <p:grpSp>
        <p:nvGrpSpPr>
          <p:cNvPr id="3114" name="Group 42"/>
          <p:cNvGrpSpPr>
            <a:grpSpLocks/>
          </p:cNvGrpSpPr>
          <p:nvPr/>
        </p:nvGrpSpPr>
        <p:grpSpPr bwMode="auto">
          <a:xfrm>
            <a:off x="2681288" y="4013200"/>
            <a:ext cx="3751262" cy="0"/>
            <a:chOff x="0" y="0"/>
            <a:chExt cx="2363" cy="0"/>
          </a:xfrm>
        </p:grpSpPr>
        <p:sp>
          <p:nvSpPr>
            <p:cNvPr id="3111" name="Rectangle 39"/>
            <p:cNvSpPr>
              <a:spLocks noChangeArrowheads="1"/>
            </p:cNvSpPr>
            <p:nvPr/>
          </p:nvSpPr>
          <p:spPr bwMode="auto">
            <a:xfrm>
              <a:off x="0" y="0"/>
              <a:ext cx="2363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de-AT"/>
            </a:p>
          </p:txBody>
        </p:sp>
        <p:sp>
          <p:nvSpPr>
            <p:cNvPr id="3112" name="Rectangle 40"/>
            <p:cNvSpPr>
              <a:spLocks noChangeArrowheads="1"/>
            </p:cNvSpPr>
            <p:nvPr/>
          </p:nvSpPr>
          <p:spPr bwMode="auto">
            <a:xfrm>
              <a:off x="0" y="0"/>
              <a:ext cx="2363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de-AT"/>
            </a:p>
          </p:txBody>
        </p:sp>
      </p:grpSp>
      <p:pic>
        <p:nvPicPr>
          <p:cNvPr id="3113" name="Picture 41" descr="http://www.suesswarenverband.de/schoko/images/wieSchoP4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33800" y="5105400"/>
            <a:ext cx="2286000" cy="1711325"/>
          </a:xfrm>
          <a:prstGeom prst="rect">
            <a:avLst/>
          </a:prstGeom>
          <a:noFill/>
        </p:spPr>
      </p:pic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4251325" y="6819900"/>
            <a:ext cx="1441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b="1">
                <a:effectLst>
                  <a:outerShdw blurRad="38100" dist="38100" dir="2700000" algn="tl">
                    <a:srgbClr val="C0C0C0"/>
                  </a:outerShdw>
                </a:effectLst>
              </a:rPr>
              <a:t>Kakaobutter</a:t>
            </a:r>
          </a:p>
        </p:txBody>
      </p:sp>
      <p:sp>
        <p:nvSpPr>
          <p:cNvPr id="3116" name="Text Box 44"/>
          <p:cNvSpPr txBox="1">
            <a:spLocks noChangeArrowheads="1"/>
          </p:cNvSpPr>
          <p:nvPr/>
        </p:nvSpPr>
        <p:spPr bwMode="auto">
          <a:xfrm>
            <a:off x="2819400" y="7620000"/>
            <a:ext cx="2825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b="1"/>
              <a:t>Kakaopresskuchen wird </a:t>
            </a:r>
            <a:br>
              <a:rPr lang="de-DE" b="1"/>
            </a:br>
            <a:r>
              <a:rPr lang="de-DE" b="1"/>
              <a:t>zu Kakaopulver gemahlen!</a:t>
            </a:r>
          </a:p>
        </p:txBody>
      </p:sp>
      <p:sp>
        <p:nvSpPr>
          <p:cNvPr id="3117" name="Line 45"/>
          <p:cNvSpPr>
            <a:spLocks noChangeShapeType="1"/>
          </p:cNvSpPr>
          <p:nvPr/>
        </p:nvSpPr>
        <p:spPr bwMode="auto">
          <a:xfrm>
            <a:off x="2895600" y="59436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AT"/>
          </a:p>
        </p:txBody>
      </p:sp>
      <p:sp>
        <p:nvSpPr>
          <p:cNvPr id="3118" name="Line 46"/>
          <p:cNvSpPr>
            <a:spLocks noChangeShapeType="1"/>
          </p:cNvSpPr>
          <p:nvPr/>
        </p:nvSpPr>
        <p:spPr bwMode="auto">
          <a:xfrm flipH="1">
            <a:off x="2895600" y="6934200"/>
            <a:ext cx="9144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Bildschirmpräsentation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Times New Roman</vt:lpstr>
      <vt:lpstr>Standarddesign</vt:lpstr>
      <vt:lpstr>Folie 1</vt:lpstr>
      <vt:lpstr>Folie 2</vt:lpstr>
    </vt:vector>
  </TitlesOfParts>
  <Company>Rätia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Lehrhotel</dc:creator>
  <cp:lastModifiedBy>KÖLLY HERMANN KULINARENERGIE</cp:lastModifiedBy>
  <cp:revision>9</cp:revision>
  <dcterms:created xsi:type="dcterms:W3CDTF">2000-11-23T07:19:14Z</dcterms:created>
  <dcterms:modified xsi:type="dcterms:W3CDTF">2013-11-14T21:50:34Z</dcterms:modified>
</cp:coreProperties>
</file>