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78BCAC-B864-4DC8-A98F-DC87FD782551}" type="datetimeFigureOut">
              <a:rPr lang="de-AT" smtClean="0"/>
              <a:t>14.01.2016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F638E1-6CA1-41CC-AE94-CA3BAD6687B7}" type="slidenum">
              <a:rPr lang="de-AT" smtClean="0"/>
              <a:t>‹Nr.›</a:t>
            </a:fld>
            <a:endParaRPr lang="de-A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oogle.at/url?sa=i&amp;rct=j&amp;q=&amp;esrc=s&amp;source=images&amp;cd=&amp;cad=rja&amp;uact=8&amp;ved=0CAcQjRw&amp;url=http://neuheiten.koelnmesse.net/250/2011/de/exhibitors/view/939&amp;ei=Ns4-VNW-D87ZPfz2gOAC&amp;bvm=bv.77648437,d.d2s&amp;psig=AFQjCNH4AyGbQR13vZVd65jDtEuZp_QEAw&amp;ust=141348855469408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627784" y="778637"/>
            <a:ext cx="37444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AT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Wässer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552" y="1484784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AT" dirty="0" smtClean="0"/>
          </a:p>
          <a:p>
            <a:pPr>
              <a:spcAft>
                <a:spcPts val="1200"/>
              </a:spcAft>
            </a:pPr>
            <a:r>
              <a:rPr lang="de-AT" dirty="0" smtClean="0"/>
              <a:t>Je nach Kalkgehalt und Salzen unterscheidet man zwischen </a:t>
            </a:r>
            <a:r>
              <a:rPr lang="de-A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hartem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und </a:t>
            </a:r>
            <a:r>
              <a:rPr lang="de-A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weichem</a:t>
            </a:r>
            <a:r>
              <a:rPr lang="de-A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Wasser.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Die Härte wird in </a:t>
            </a:r>
            <a:r>
              <a:rPr lang="de-A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deutschen Härtegraden</a:t>
            </a:r>
            <a:r>
              <a:rPr lang="de-AT" dirty="0" smtClean="0"/>
              <a:t> gemessen. °dH</a:t>
            </a:r>
          </a:p>
          <a:p>
            <a:pPr>
              <a:spcAft>
                <a:spcPts val="1200"/>
              </a:spcAft>
            </a:pPr>
            <a:endParaRPr lang="de-AT" dirty="0"/>
          </a:p>
        </p:txBody>
      </p:sp>
      <p:sp>
        <p:nvSpPr>
          <p:cNvPr id="8" name="AutoShape 2" descr="data:image/jpeg;base64,/9j/4AAQSkZJRgABAQAAAQABAAD/2wCEAAkGBw8PDw8PDxAODw8PDQ8MDxAPDxAODw8QFBQWFhQVFRQYHSggGBolGxQUITEhJSkrLi4uFx8zODcsNygtLisBCgoKDg0OGhAQGCweHyQsLCwsLC8sLCwsLCwsLCwsLCwsLCwsLzQsLCwsNywsLCwsLCwsLCwsLCwvLCwsLCwsLP/AABEIALgBEwMBIgACEQEDEQH/xAAcAAACAgMBAQAAAAAAAAAAAAAAAgEDBAUGBwj/xABCEAABBAECAggEAwUFBwUAAAABAAIDEQQSIQUxBhMiQVFhcYEHMpGhFCPBQlJTYrFygpKi0YOjsrPh8PEkMzRjc//EABkBAQEBAQEBAAAAAAAAAAAAAAABAgMEBf/EACgRAQEAAgEDAgQHAAAAAAAAAAABAhESAyFRQWEEMULwEyIycaGx8f/aAAwDAQACEQMRAD8A6lrU4apDVYGrqyVrU2lOApAUChqYNThqYNQKGqQ1OGpw1BWGpw1OGpg1BWGpg1OGptKCvSp0qykaUCaUaVZpU0grpGlWUikFdI0q2lFIK9KnSrNKKQVaUaVbSjSgq0qNKtpFIKCFBar6SlqCgsSlqyC1KWoMctSlqyC1KWoMYtSlqyC1IWoKNKFaWoVFbQnAUgJw1QKGpw1M1qcNQIGpw1OGpg1AganDU4apDUCBqYNThqkBAoappOGqaQJpU0npGlAlIpPpU0gSkUnpRSBdKKTUppAlIT6UaUFaKVmlY2bmMhG9ufViNtaj9eQ8ygtpRI5rRbi1o8XENH3Wkn4jK40Nh+6zs1/aef0r0WvyMMyfM4A3fZYXu/xOW5h5Yufh0ZzYP4sfs4H+iVudAdhNFf8A+jQf6rSQ4LW/xj6ylo+1Kx+ID3lvrK8/qrxic63zQDuCCPEG0Fi5KThpZqc1weTuAW7/AF2Sx5Ezf25Y67g5zmj2Npw915+zrC1KWrn4+Nzs3domb3lrSHfZZMHSfHJqQPi/mI1M+o3HuAs3GxZnG0LUharonse0OY5r2nkWkOH1CCxZaY+lCv0oVGO0KwBS1qcNUEBqcNTBqYBBACYBMAmAQKAmATAKQECgKQE1JqQKAjSnAU0gTSppPSKQJpU6U9KaQV6UaVZSKQV6UUrKRSCulOlPpWq6S8Xjw4Nb3BheSxh5m6skDv2BSdy3SrivFC0mKHd/JzuYZ5DxP/fpy+RxvExydcwfITbzGDM8u8yLr3XF8Q4lk5Z0t1CJ4cY4IgXOcB3yHmdrPhsfVPwTghkLSWu0kOeSNnaWg8gL/p4rrrU7OW93u7vhPG8XJOiJ5DxvokboeR4gHmPRbXQe6gvNOPY8bHYzWh7BI+PVLTmuZ2iCG3VUCOd8ua69vHhBkxYckjZzIC0PjY4OjoAgyeW9X3EG1dM77t2Ytu04n02/oquoHc0Dz71miOkEeo9AorBkjIB3ryH+ioDdtwT7Uf8ARbEho3/r3pCA79oMHuPa1djT5OKDZZTDvZc4gj2HNYk0ILRq0kgfMLJrzpbyXHDtu07zBIr3WryJasA2L0gglrT5XzcfQ0tRmtK8vx364ZDHt80fyO9WkUVs8fpnK1mmWNjn90gtrT5lo5+oIWG7FIN7uLjsw7+9jcDz71XJhjfQNbeb6rsH+Su/vS4ykysWP45O4l34gi96aaaPQaULEPCQ7caHg76u0L9h3oTUN16O1qsDVLQnAXnehACYBSAmAQQAmAUgJqQQAppSAmpAtJgFNJgEC0ppMApAQLSkBNSmkCUppPSKQJSKT0sbimfFiwyZE7tEUTdTjzPgAB3kkgAd5IQX6UaV5D0g+Kea92rAhEMAbd5LY3SuIvUS0OND5dhuKPjtoT8VeMfxYBsR/wDHj2/6hdPwsnP8bDy92nyYo66x7GE8g5wBPoOZXkXxD4v+JzNA1dXCGsjaQ5uq+bqO+52HouFl6U5pc6R8ut7ub3sYXfWllw9I3ygDIaHFgLo5WOLHxnuI2NFd+n0cb9Xd5+p1859O5+7bZWJOAZGtA1dstoRNIGwok2TvyC6jo/kziKMtkGot2aXOLCCbILAAfUagFzbM0SROdKQ+Qj8uQWW2CCC+ze45eFm7pdP0TxxHTZWuDiAdLvMBwPpvaxlh37t457jpG8Cjyj1mcyG3BvbY7stI23ZzaCNrDvDwWuh6Nz4XE3ZL/wD1bMrTBG8AMEbXO7N9xprGg8udrcZ/EPw0Es1X1bC4Ad57vutd0Jzsgwh0kz5S63nUdTBfcAVibbutqOkPGsnHdM2PCic3rBWp72PcPJraJ3B8eangzszI0l+I+CMgud+JyHaB41HpL3Dyca9F0/EuIOjhc9vzNADW7EEkgAW4E9/iqmwtlAMrQ87H8y5mg+TXktHsAoqrF6h/PIMxsg/hInTtBHMWxr6+qrzMZ7bc1s8jL+X8JkMkruoaacfWls4es2aZA8NAFAEfa6Hosjr9OxFeydzs5jRlP7LMHOo2bkbixN8gS6ewD6LU50GeZmRt4flyOLSNTjHHAwH9jrC4jT4+K9GhntZOsEJysOMrzyDo9xY2OpwmA72/Nk1enYhIA91iswMmJ8Dc2TBwuuf1TYg6SeaQ3QaAKHeDfda9IZLRNrQ9JeBR5U+Hl1+bhyOcB+8xzdxXiHBp9irMr6pZ4cJxWCeCaSJ2DNIWOrXDE6SNwIBBa6xexHchekDjUI2MsYI2IL2goW/zeE7eVYCcBACYBed3ACYBSAmAQQApATAKQEEAJgFICYBAtJqUgKaQRSkBTSalAtKaTUppAtIpNSmkC0vM/i7kTSacePaCBrcnJfew1ahZ8NI07/8A2jwXp9LzbpVxKaDiE0cRa1+Rrp5a2QiOLDZIaa6x84YNweZXboT87j8R+h5/0ewowZ8mRo04kDZ9Dht10m2Mxw8Beojx0la3pDw3q5YG79bkY4mlvl1ry5zfQ1sV6WciXiPC83UQ5z2Y2ZCxrGtLYbYXtGkdrSWP8Ty8lxPxDl1ZjJYdJa9mNLEGmzQYAWkDkdQcK8l7cbud/v5f2+flON1Pv/HMcLxGPfTzQMLpG+bSHNryIfVehVPDmW5zHO0gWd+R7vBbXg/DJsvIjx4tLJPzwS40GsLi+vOrKwuK4Jx55YS4OdG90bnN7yDRU461V5W7mz4EzGuDZHEMDS5zd+2Ru1gI5WSf8RXq3R3iX4zCxcl1ddG5+FKR36O1Hf8AdLfqvJ5xG5jOXXdZRoEdjQ2vLnq+i9H6Lx9RDkMGzHZkUkf9nqw2/wDIsdXHu69HLcbvpNlFuMWN+aciEeV/MfpayujzAyJrR+yKWi4vka58aAb0H5DvLSNLfuT9FsOF5eiNzj+zqJ9t1xrvL3bvOlDnRR+fWH0by+5+yynS6WOI/ZaSPYLnOBZpmBmkFF/IXelvcAt40gir5it+Sy0sw5tLBvvVk+JPMrZY+TY33XNRPeDou2jYHyW0x5KUsWNv6fRAnpYbMhLkP2se6is9suq67gsP8dUmja6sjwHd+qiOYNC1fFZ2R6sgkNAaBI47U0XRJ8NyrIlrQ8d+HUeVkzZDJmxNld1mjQDTiBqPLvdZ91C3MHHoHNBE0RBFj8xv+qhdNZ+GN4ef5dIAmAQAnAXmekAKQFICYBBACYBSAmpBACalICkBBFKaU0mpQKApATUppAtJqUgKaQLSmlNJgECFcn066PtePxznRs/CxvkLg17J2ANPaZK08+XZcC0966TiM0eOx2RO8NjiaXC9mt8XHxPcF4F0l6TZWdk5BEkox59MQh1ODDED2QW3zN2fVawysyljOePLGxsZeKPhY9kUvVS9U5muECMEEAuczSTTXPGuhv2jyN3w+VOBJ1gvrC90r9yRqN959VveHdCcrIyBjY+oSNjM8ge8CNjP2T1jbFuJoe/ga6LA+Eee6WPrxhRwtLnOqeZ8jttg4hu+4HKqBPPkvbl8Rj6PBh8Nl6vPuFZbo5WyW78tpF2e+7H3VM8hke5zju9xc4+psroukHQvLwn9XkhscQ+WVut0Ul9/WaavyPLwWFBwIyNe6MhwbQAZZBPgSf19rOy1Mt4+yXDWXu1UILn7d7v/AB+q9FwskDq4gflqR/kdIa0fQX7rkXxwwljYRIXho6x8ukfmd5a0ch4WSrDxAhpZG7tPPadzcb5rlllt1xx06Xh2SJMqWe+X5Lf7Lbv72szLzWxwzEmgQWjzLhQApabhTQxgHkqpptcwjHyx0T/aI5/Tb3XPbrp1XB5NMTB5BZGbnOtkTTRd2nV+6FgYsoDQFQ9xE+omxpDW0brxvwKDq8GYAUswnvH0XOQZNLYw5nmosbAZKcZS1WXJY1NPqP1VcT7qzSDZzZVe6qlibPFJG4/+5G6Py7QpYvEZQY+zzaLHp3rV43E6NWrIPOPwzG9l4GoEh3artd6hZnHJGtypwGijK9/+I6v1Qqnd9DAJwFACcBed6AAmAQAmAQACkBSAmAQQAmAQAmAUEAKQFICmkEAKaUgJqQKAmpSAppFLSljhVrB4rladETT25SbP7sbfmP3A9/JaPpL0mgwoj1jwHabYwbuf5AJrY4T408afJPDiNJ6pjeucAdnOdYF+mk/VcTjxloY1jS+aU6YmM3kcXGhQHjyHue5W5+ZJnTTTEEm2thjaNTy57qa0VzPP3Xrvw46CDBaMrKAdmvbsPmbjNI+UeL65u9h3kr2Sd246D9HjgYjGSHVkyBr8h96u1WzAe9rRsPc966Gk9IpTakpc1014V10NtHIEUPBdRSV7AQQdwdirMtVLNvmHjmI+F5Y4Dbcah2q9Vr8cgGyvYfil0XuITRsvTsa5gLyB0Bs+A59y9EvKPPceNZ5zS1p08+4nkFTwqYiRziSb2s9/msR76YW87IP0RjS0mU4zRheV26PN4oY2dnd7jpb4DzScPH7bnEvduXXuVqZX6gD3tIPsr4shZ21p1MOTY5rIZmea5yDLrvTS5VbhNmnUx53mqXZgbte3cudZlGrJofc+gTEveLaCaKu003MnFb2vyWhjyHanb8nUPc0FsOGcGmndpAO/Ou4d/wBl1/RzoIQ/rZhpAOsNO9nu28AlrUxefZ2A90jzoJ7VXXhshe3x9HMVoA6trq73XZ9UKc4vBngJwFATALk6JATAICYBQACYBACYBBACYBACYBBACkBSppBFKaU0mpTaoAU0pQpsc6ZxLl5I/hCPHB8ezrP3fXsuA+J+K4QsLhdSBvmQe4LtOiUrZW5M/eOIZsbv7s72/wBAFzPTxzpnvkq4cZttH8TIdtGwe5H1W4jI+EPRaNkRz5O3M6R8cN7sjY3suLR3u1a26vIgcyT6WsHgXDhi4uPjjfqYWRk/vOA7Tvc2fdZ6xburIEIQoqEKUIK5omvaWuALXCiDyK4Xi/w3x5DIY+zrBru0u7iu+QtY5WfJLjK+YukfRzKwnubKx2gEgPAtp91q8XFe8OLQTp51zX1Tl4UczS2RjXgiiCLsLS4/QzAic58cLGF40uAaNJHpyXSdSerncHzWJCD334K2HU40AfSj9l71m/DbCeSWBseo79iN59tYNK7gnw9wcR4kDS+QcnPNgejRQ+ynJri8OxuH5UhqOCd58o3H9F03DehGbN2XhsPfcrgD/hFlez5HBY383Shv7jH9U0+ukA/dZGJgRQioo2sHfQ3PqeZU5GnluF8MptQMsrXD+UED7rsOG9DoImaXAHx2XU0lITdNMPD4fFCKjY1voAryrCEpCiq1KmkKigJwEoThBIThQEwUEgJgoCYIClIQEwQCkBACkKKFKFKyBCEIrg+g+Q85HGcXT+TDxGYsd3B0ji9zfvfusvivDRNl8PxwBojndxCUeIhFtJ/2jo1b8OnRyY+TksdqGVxLOnvuoTOY2v7rGq/geT1/Ec9wHZxmQYgP87tUjx9DGt7R0qEIWFCEIQCEIQCEIQCEIQQhShAtKKTKCFUIVBTlKVUIQlITkKCqEQpQgxwnCUJwqJCYKAmCgYJglCYIJTBQFIUEhShSsqEIQiharpXn/hsDNyLow4k8jT/MGHT96W1XO/EDHkm4dPjxNDpcjq8dgcab2pG2T5BocfZBh/DTAdicGxWPGlxjdM4ful7i6voVndCsTRjvnPz5mTLmuPk6mx/7tjPurczGdBgMx4z22wx4jHHveQGAn3Nrb40DY2MjYKbGxsbR4NaKH2CtRYhCFFCEIQCEIQCEIQCEIQCEIQChShApSlOlKqFKUpylK0hEKVKDFCcKsJwVQ4TBKEwUDhSEoTBAwTBKFKgZSoQsqlCEIoWJkN1SxN7ma5j5GtDfs9/0WWsLAk6x88g5CT8O0+Ii2d7h7pB7IJzt5IGeMpefRjSR/m0rMWBq1Zdfw8Y36yPFf8BWerQIQhQCEIQCEIQCEIQCEIQCEIQCEIQQoKlQVUKUpTFQqhUIQqMMFOChCoYFOChCBgUwKEKCUwQhRTBSoQoJUoQoKsmdsbHyPNMjY6Rx8GtFk/QLX9GIHx4WOJdpXRdfMPCWUmST/M9yEIpeEya8nNf3Nkhxh/cj1n/mrboQrfmBCEKAQhCAQhCAQhCAQhCAQhCAUIQgFBQhVClKVKFQqEIVR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46" y="3933056"/>
            <a:ext cx="2736213" cy="18142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9552" y="3933056"/>
            <a:ext cx="46714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Hartes Wasser: 	viel Magnesium, Kalzium</a:t>
            </a:r>
          </a:p>
          <a:p>
            <a:r>
              <a:rPr lang="de-AT" dirty="0" smtClean="0"/>
              <a:t>Gut geeignet zum Trinken.</a:t>
            </a:r>
          </a:p>
          <a:p>
            <a:endParaRPr lang="de-AT" dirty="0"/>
          </a:p>
          <a:p>
            <a:r>
              <a:rPr lang="de-AT" dirty="0" smtClean="0"/>
              <a:t>Weiches Wasser:	schaler Geschmack.</a:t>
            </a:r>
          </a:p>
          <a:p>
            <a:r>
              <a:rPr lang="de-AT" dirty="0" smtClean="0"/>
              <a:t>Gut geeignet zum Kochen, Kaffee und Tee.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70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59304" y="836712"/>
            <a:ext cx="495199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AT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Trinkwasserarten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7527" y="2021331"/>
            <a:ext cx="6984604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Abgefülltes Trinkwasser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Sodawasser</a:t>
            </a:r>
            <a:r>
              <a:rPr lang="de-AT" dirty="0" smtClean="0"/>
              <a:t> – Quellwasser versetzt mit mind. 4g CO</a:t>
            </a:r>
            <a:r>
              <a:rPr lang="de-AT" baseline="-25000" dirty="0" smtClean="0"/>
              <a:t>2</a:t>
            </a:r>
            <a:r>
              <a:rPr lang="de-AT" dirty="0"/>
              <a:t> </a:t>
            </a:r>
            <a:r>
              <a:rPr lang="de-AT" dirty="0" smtClean="0"/>
              <a:t>pro Liter</a:t>
            </a:r>
            <a:endParaRPr lang="de-AT" baseline="-25000" dirty="0" smtClean="0"/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Natürliches Mineralwasser </a:t>
            </a:r>
            <a:r>
              <a:rPr lang="de-AT" dirty="0" smtClean="0"/>
              <a:t>–am </a:t>
            </a:r>
            <a:r>
              <a:rPr lang="de-AT" dirty="0" err="1" smtClean="0"/>
              <a:t>Quellort</a:t>
            </a:r>
            <a:r>
              <a:rPr lang="de-AT" dirty="0" smtClean="0"/>
              <a:t> </a:t>
            </a:r>
            <a:r>
              <a:rPr lang="de-AT" dirty="0" smtClean="0"/>
              <a:t>abgefüllt</a:t>
            </a:r>
            <a:br>
              <a:rPr lang="de-AT" dirty="0" smtClean="0"/>
            </a:br>
            <a:r>
              <a:rPr lang="de-AT" dirty="0" smtClean="0"/>
              <a:t>				mind. 1g gelöste Mineralstoffe</a:t>
            </a:r>
            <a:br>
              <a:rPr lang="de-AT" dirty="0" smtClean="0"/>
            </a:br>
            <a:r>
              <a:rPr lang="de-AT" dirty="0" smtClean="0"/>
              <a:t>				</a:t>
            </a:r>
            <a:endParaRPr lang="de-AT" dirty="0" smtClean="0"/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Tafelwasser</a:t>
            </a:r>
            <a:r>
              <a:rPr lang="de-AT" dirty="0" smtClean="0"/>
              <a:t> – darf aufbereitet und behandelt werden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Heilwasser</a:t>
            </a:r>
            <a:r>
              <a:rPr lang="de-AT" dirty="0" smtClean="0"/>
              <a:t> – Mineral- oder Thermalwasser mit</a:t>
            </a:r>
          </a:p>
          <a:p>
            <a:pPr>
              <a:spcAft>
                <a:spcPts val="2400"/>
              </a:spcAft>
            </a:pPr>
            <a:r>
              <a:rPr lang="de-AT" dirty="0"/>
              <a:t> </a:t>
            </a:r>
            <a:r>
              <a:rPr lang="de-AT" dirty="0" smtClean="0"/>
              <a:t>     nachgewiesener Heilwirkung</a:t>
            </a:r>
          </a:p>
          <a:p>
            <a:pPr>
              <a:spcAft>
                <a:spcPts val="2400"/>
              </a:spcAft>
            </a:pPr>
            <a:endParaRPr lang="de-AT" dirty="0" smtClean="0"/>
          </a:p>
          <a:p>
            <a:pPr>
              <a:spcAft>
                <a:spcPts val="1800"/>
              </a:spcAft>
            </a:pPr>
            <a:r>
              <a:rPr lang="de-AT" dirty="0" smtClean="0"/>
              <a:t>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de-AT" dirty="0" smtClean="0"/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1" y="458112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Bekannte Marken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Österreich:</a:t>
            </a:r>
            <a:r>
              <a:rPr lang="de-AT" sz="2400" dirty="0" smtClean="0"/>
              <a:t>	Römerquelle, Montes, Alpquelle, </a:t>
            </a:r>
            <a:r>
              <a:rPr lang="de-AT" sz="2400" dirty="0" err="1" smtClean="0"/>
              <a:t>Vöslauer</a:t>
            </a:r>
            <a:r>
              <a:rPr lang="de-AT" sz="2400" dirty="0" smtClean="0"/>
              <a:t>, Silberquelle, Peterquelle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Sonstige: </a:t>
            </a:r>
            <a:r>
              <a:rPr lang="de-AT" sz="2400" dirty="0" smtClean="0"/>
              <a:t>	</a:t>
            </a:r>
            <a:r>
              <a:rPr lang="de-AT" sz="2400" dirty="0" err="1" smtClean="0"/>
              <a:t>Volvic</a:t>
            </a:r>
            <a:r>
              <a:rPr lang="de-AT" sz="2400" dirty="0" smtClean="0"/>
              <a:t> (D), </a:t>
            </a:r>
            <a:r>
              <a:rPr lang="de-AT" sz="2400" dirty="0" err="1" smtClean="0"/>
              <a:t>Evian</a:t>
            </a:r>
            <a:r>
              <a:rPr lang="de-AT" sz="2400" dirty="0" smtClean="0"/>
              <a:t> (F), </a:t>
            </a:r>
            <a:r>
              <a:rPr lang="de-AT" sz="2400" dirty="0" err="1" smtClean="0"/>
              <a:t>Bling</a:t>
            </a:r>
            <a:r>
              <a:rPr lang="de-AT" sz="2400" dirty="0" smtClean="0"/>
              <a:t> h</a:t>
            </a:r>
            <a:r>
              <a:rPr lang="de-AT" sz="2400" baseline="-25000" dirty="0" smtClean="0"/>
              <a:t>2</a:t>
            </a:r>
            <a:r>
              <a:rPr lang="de-AT" sz="2400" dirty="0" smtClean="0"/>
              <a:t>O (Kulturmarke in Hollywood)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7" y="3645024"/>
            <a:ext cx="695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QEATAMBIgACEQEDEQH/xAAcAAABBQEBAQAAAAAAAAAAAAAGAQIDBQcEAAj/xABFEAABAwMCAgcFAwgHCQAAAAABAAIDBAUREiEGMRMiQVFhcZEHMoGhsRQjUhUkM0JyorLBJTRiY4LR4RYmQ1NUZHODwv/EABoBAAIDAQEAAAAAAAAAAAAAAAQFAAIDAQb/xAAsEQACAgEDAgUBCQAAAAAAAAAAAQIDEQQhMRIiBRMyM0GhFCNhcYGx0fDx/9oADAMBAAIRAxEAPwDRglXk5VBRFTcScQQ2GJr3wPneQDoY7Bxnnv3K6AWb+1qeaRlPSU9HVyP6VjxIyM6cAPzgjkesBv3lFaOqFtyjPgjOqq9qFHTsY5tunmDhn7t4288gJbX7UrfcalkAt1TDr/Xe9un5ZKye7mueGB9LXtx/zQT/ACS8Kuqqa9QTfYqmUDI0CM9YkYA8PNM79Ho4T6YsiXbk+lYnNkiY9py1zQ4HwKfhctpe6S20xfFLE4RNDo5camEDBBxseXMLrSNrDIhuEmFIEhXCEQS4XgEuFCCgJNDHF2sag2Nxxnt2TglY3U5w/u3BXh6is+AcrKVh6I5kOXYP3jv8132yipxFVHowSBtkk49Soanboh3P3XfbjhtX/wCPOEdNLAprlLzFudi8lXsJeOEIvJ2EmyhCMBKAlwnBcIIAnNGOmPY2Mn5FeCSU6aOtcdwYgz4kkK8OSs/SymqR+j5e8uu3DU+pbjcwlclQOpGf7S7LYfzwt/FGUfLhieHuI7Y92NOeYCdhNpt6eI97G/RSYS98jmPA3CTCeV7ZcOkYCdhKAlwuHRMKKsOm11J56pmNH7q6AMquvcvR2ql5jpqz5DUR9AtqVmSMbniDOOUZjZ4FT0R010XjkH4qLS97G6WOO/YEjC6Koje5rgGuGSQi2KuJZLemGI9P4XOH7xUuEyIjpahn4ZPqAf5qVAy5HMN4obhJhPSLhYanAL2E4BcIMkcI43PPJrSSg6ttrLnfND6mriFO1oDYZ3NaCAMnHLPPfCMKhoMeg8nEA+Xb8soX4bkNVV1NUf8Aiyud67/zRWnWMyANZNrpS+SebheolwYeIrxTtG+GTNx9FS3rh6ppqd75eI73Lj9U1Wn6BaC0YYFRcQw9JTSd4Wqk29zCcnGOwvDRH2GkOSXSUkep7jlzywYJJ7TuFc4whXhWpLaSjaT7lVJTuJ7A5pI+ekIuKGuXcMaJdUCNewnryyNhAE4BKAlChCm4krBS26qeDh0dM4+RedDfqfRV3CEOikjyOYyuLiqqNRBJHHl/2quEMYbuXMhGHekhcFdWswWylYK6ogpsNG00rWH0JRle1Ys1EZTuSS4L0DqqrvDNUDx4FcVy474atpayW6QSOc7TiFwdjxPgoncWcO3AFlNeaFz3bBhnaCfUqKM1ymWtqbjsigtkhihvELQS+HRVxgcyWOz/APIHxWgtc2VjJI3BzHgOaR2g8kBUjTS8TQvcwmnqWuiLubXZGefLs+aJ+DJHmwx0spJloZH0j87kiNxDSfNmk/FUuWdzbSZ6cMucL2E/CbhD4CxQEypl6Cmkl26jSRnv7FKAuK4uY+poaF7S77RLrdg8mx9bJ8Mho+KsluQzD2iVppLhaeHqF9RIYiGyCHDXSzSHVgu5gkkHA/Eqmmuc8ccraa3xBzA4yOLC9zdgDk93VPPvK6JeI6QXutqaxv56yrlqoWYyWSg9C0O7uoA7/Cu6lvVuppJjDV1MNO24Pqx0ERP2lpxhhyRjkRvkb8l6emHl1KHl5x87g83l8gBc664yv6KKHW2d8swAizryCHY7wBkeC45Ky5dAyoqbYyWne4O1yUzgx/WJ58tyfjsiCs4ppYYKamfR6msFW7uMLpS7ToPaMOwQe4dwQ+68f7u0tt6ao1x1ZkeNRLejw0Ac+wjOFtd1y5rx/WaV7RR12LiJ1kraVzftVCYHgvYHEskG2z2HbkDvjO+dlv8AaGwQX2rfTyAx3OJlVpA21taGEjwLQzbvHisSquILfXX6rqG15ipamjdES+B+sHUXBrcl2/LuBG2y0mx1NRauFeHK+uZieKaOKqafejjk+7Ge7csJ8kivipLOMMu9jQiEiceaTCXHRQhXiWq6Fl4rmHr09K2jhPc+QguPoWeiLFnvF8jm2egiB61wr5Ktw72b6R8AWei0rW5jdLpi2UkPCNLfInT9IYLiAA2c7iTbk/05/VV9RRS2UOt1fbKYyvd1Z6gZGCMZDh2Dn5o64djDYW7c0SVdvpLnROpa6Bs0Lh7ruzyPMHyTWGvnX2T3j+35Aenm5Lfk+e77JE2pcwSWbGSR0Lc9vL97I/ZVM2CqutW+122gp6moe8aX0se+Bnkexu+58AtHvvsgqJb5F+Tqw/k6QnW57RriHd3Hz+q0awcMWzhq3/Z7ZTtYTu+Q7vee8k80RfrqUl5fcwzq6Imc8O8AxcPQiuuWioueNTG4zHAfDPN3j6d6I+G4GXOiutpqXu0y76gdxqGMjxBGVe3huqIkod4bk6DiZrM4EzHM+PMfRLJSc8tgHnSlash3aJJZbXTOqB9+Iw2X9sbH5hdhCho8DpGj8Wr1XQg3yM4PMUQVriyinc33gw488bLPON3D/aK3UTPdpaMHH7TsfRi0SpbmHT3ub9VmPETxUccVx59GyOPyw3P81tSsyA9bLsYT2RmIWDwCJYfdCH7SMMar+LkrWmGmJ1FN7pT8pkvulZLkKnwUl1bmJyDmyfZ79Ry907QfInH80a3IZicgO8HRKJO1jgfQ5RERfJ4kajTH73zbuurC4qFwfod3/wCS7t0NPkb0vKIZ/db+0Fk1S7peL7w//uS30AC1mq2jHmshjdniO7O766X+IrfTr5Ade9sB5beQV5EdlRW7kPgruE7KWGNDJ8qOQ7J6ik5LJBUnsVtwP3ZQHewXNeO8I7rz927yQReMDV5Imtbi22W4fWCTpKSmf+KNh+SuUO8Ku/o+jH9yz6BEaFuWJDnTvMTmrziDP9ofVZDCD+Xbrn/rpf4ytcuX9W/xt+qyaEE3u5k8vtsv8ZRGl3TAfEQ5to6oV3FyVLbN2q7i5KszKgk7EyQ7KTsUUvJZoJktiruGejKCrw3Jd5o4rf0bvJBd4wM52yi6eRZdyFnDTvzegA2zCPoEU4Qrw0M09uzzEI+gRWhL/WO9H6Diuf8AVHHuc36rKac/01cG45Vkn8RWrXXaiee4g/NZXSNzf7p2/nLz6laad4TBtfHIa2zGnZXsI2CoLXyCv4eS5YzHTkuFHMOqpVFN7qyTDJrYrK/ZrvJA97JL+W3eja5ua2NznOAAHMlZne+KaFsssNs6Ounb70hP3EP7R/W8m+qLqeHkXuidssRQeWer+yw2RpHWq3MiYPDQXE+XVwjPKAbbIKqs4dkly+d0mt3YG/dP7ByG4wOxH2ENqPUOKIdMcI47wQLdO48mtJ9FlsQ0cRXMHtlB9QCtH4rqjRcO19SIxJ0cJJYTjI5HfyWKX3iyqoL7VGjtlLrfh2ZS9+R2bAjwRWh09l6fQgfV1ObwjU7Wdgr+NzWM1PIa0cySsKt/GHEVdc6emqKltrppA975YKYNLWNaXEguB7lUV1ZUV1HQTXW51c7aqvex8k0ztAgbpG4zgZJcfgEVLw2zOJNFKdO4cs229ce8NWbU2qucLpG844T0jvQIRrvafWXGugt/D1q0yVDDJHNVuwNABOrSMnGx54WY3Wotzqm/Q25jQyeSNtK2GPLC1rsu8uQKhNzqoq2OspT9mfDSx046TDy1obgkYG2cdvfzVfsCis/P4hihH5O++3a6Xy0R1t2uszumrzC1rcNhEYGS7SOeDjmqmkmbThzLew4fsZ5B9B6eq5omBkjYtRkawdUE5AJPYPh4q94Xt1ZXXCOpgiApWe9M/wBzOfmcDkPlzF41qC3Oykoo2PgeglY2yvlY/UyJ0hJHYWYyfiVoOyHuGdhoG7WMAz3+Ph5IhwlWok5WZZKGnHMSs4lidNw/cY4/fNO/TtncDIWEcVz1r69ssdWGCWCMnEYx819C1MYmp5YjyewtOfELC7jY3S1EVLLW0UdRTxtjkYzpHOBaSPwAdh7Uw8Ktrrk+szvko4bAosmlnZ0080mI+YdjDTgY6udsdiaaWNjm/chrsHaTJ7cf64x3rQLdwFTVEgkqLpMXaQD0UAHzcT9EW2n2d8OxMBkhqKnvE0x0n/C3A+Sa2+JUx4+iMFqIN4TMSlDXOjhAc1xd1QwHf4Y5fBXto4H4gu+h0VAaeF2HdLU/dtb5A7/ujzW72+yWm2Nxb7bS04/uogF1yEpVZr3N9qwWnd0rYyyh9mtBbGGa7Tur5tjowWxDHZjJJ+J+CfUODdTWgMa0ANa0YDR3ADkjW9bwuQHUv68i5TmTyxRffOx9zNI4U60Jd4BEKoODxm2a/wAWD8gr5L9R7jHuk9pCdixq9ta3jC6YdkCfTt36QT9StkBWV8cQ09FxFJK57GmYiR4zvnTgE/Ac/BaaT14MNd7R32d/uhF9HgNGEA266U0ZIM0WDgt64GQN3H4BE9JxLZmxhzrhCGDYvz1Qe7PJE3Qm/gT0ZUgjHJQyHdVQ4rsG/wDTFGP/AGhRycUWQnAuMJPcCTlDKqa+BhZJY2G3k4Y4diAbjiMSFvvHPNEt34jtMwIjrYyD+vybnu1cs+HNBdwuMMzXGB/S5OMs3A+KZ6atpZaFUlJz4Ne4MDv9n6V7mkamDGe0dh9FeKo4WDfyWHs9xz8N35hoDMjw6qtspLY8zbPT0LFcSh6Y9yDPaDRSVdPJMY43gwkA4w9jhkgg4PlhGGodgXLWDUw9XO2FtpZ+XYpAt0XKOD5pNfU05dFIA04xuC0jfKnhvAa0sdK7B2xq2/1WxXTg+0XOR0k1BG2V3N8fVPyVLL7LrY/9E+Zp8XJpDxPpe31/00+7a7kZ0bvG5oDZtLm8iNgN8pjr5L0xkdUySbY6zye7tPktBPsrpOyaX4H/AESx+y23Nz001SfIj/JbWeJ9uds/r/JIqozWa6zSxsY5xcGciTy8PJFXB9KKinldL0cs7nBsLHyYbqPbgZLvkEU0/s8scDgZIZ5iOx8px6BFlltdvoWtZR0kUJ5dVu/qh4+IZTWTPUKMoYgiztpdR0NPTAAiGMMyNhsF2CpPcUrWNaMEbp2lnck0k8vc0i9jzlzz+4V5eVoklwQM5qYLy8oVfA16jPNeXlaXwcIJfeTqT9OPMJF5ch6mVZaye+U1eXlm+TVc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863" y="-2743200"/>
            <a:ext cx="1685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746434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5"/>
            <a:ext cx="631031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30" y="3621261"/>
            <a:ext cx="1337035" cy="25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21261"/>
            <a:ext cx="167969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1261"/>
            <a:ext cx="1059646" cy="25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Flaschenetikett </a:t>
            </a:r>
            <a:r>
              <a:rPr lang="de-AT" dirty="0" err="1" smtClean="0"/>
              <a:t>beschriftung</a:t>
            </a:r>
            <a:r>
              <a:rPr lang="de-AT" dirty="0" smtClean="0"/>
              <a:t>:</a:t>
            </a:r>
            <a:endParaRPr lang="de-A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45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1630" y="644610"/>
            <a:ext cx="63567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AT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Erfrischungsgetränke</a:t>
            </a:r>
          </a:p>
        </p:txBody>
      </p:sp>
      <p:sp>
        <p:nvSpPr>
          <p:cNvPr id="5" name="Textfeld 4"/>
          <p:cNvSpPr txBox="1"/>
          <p:nvPr/>
        </p:nvSpPr>
        <p:spPr>
          <a:xfrm flipH="1">
            <a:off x="611560" y="1412776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de-AT" dirty="0" smtClean="0"/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Fruchtsaftlimonaden</a:t>
            </a:r>
            <a:r>
              <a:rPr lang="de-AT" dirty="0" smtClean="0"/>
              <a:t> – 6-30 % Fruchtanteil der namensgebenden Frucht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Limonaden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Kracherl</a:t>
            </a:r>
            <a:r>
              <a:rPr lang="de-A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AT" dirty="0" smtClean="0"/>
              <a:t>- österreichische Bezeichnung für eine Brauselimonade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Isotonische Getränke</a:t>
            </a:r>
            <a:r>
              <a:rPr lang="de-AT" dirty="0" smtClean="0"/>
              <a:t> – Mineralstoffgetränke mit Vitaminzusatz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Energy- oder Powerdrinks </a:t>
            </a:r>
            <a:r>
              <a:rPr lang="de-AT" dirty="0" smtClean="0"/>
              <a:t>– koffein- und taurinhaltige Getränke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Wellnessdrinks </a:t>
            </a:r>
            <a:r>
              <a:rPr lang="de-AT" dirty="0" smtClean="0"/>
              <a:t>– zur Steigerung des Wohlbefindens, oft mit Vitaminen angereichert</a:t>
            </a:r>
          </a:p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89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Limonaden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556792"/>
            <a:ext cx="768030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Sie werden unter Verwendung von Fruchtsaft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     (weniger als 6%) oder Kräuterauszügen oder Aromen </a:t>
            </a:r>
          </a:p>
          <a:p>
            <a:pPr>
              <a:spcAft>
                <a:spcPts val="2400"/>
              </a:spcAft>
            </a:pPr>
            <a:r>
              <a:rPr lang="de-AT" dirty="0" smtClean="0"/>
              <a:t>      und Trinkwasser hergestellt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Kräuterlimonaden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beziehen ihren Geschmack aus Kräuterauszügen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Colalimonaden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enthalten Phosphorsäure und Koffein (65-250 mg/l)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Ingwerlimonaden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Geschmack von Auszügen aus der Ingwerwurzel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Bitterlimonaden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enthalten Bitterstoffe, z. B. Chinin (max. 85 mg/l)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Malzlimonaden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gehören zu den alkoholfreien Bieren, die bis zu 0,5 </a:t>
            </a:r>
          </a:p>
          <a:p>
            <a:pPr>
              <a:spcAft>
                <a:spcPts val="2400"/>
              </a:spcAft>
            </a:pPr>
            <a:r>
              <a:rPr lang="de-AT" dirty="0" smtClean="0"/>
              <a:t>     Vol.-% enthalten dürfen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Molkelimonaden</a:t>
            </a:r>
            <a:r>
              <a:rPr lang="de-A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 smtClean="0"/>
              <a:t> enthalten einen Zusatz von mindestens 40 % Molke</a:t>
            </a:r>
          </a:p>
        </p:txBody>
      </p:sp>
    </p:spTree>
    <p:extLst>
      <p:ext uri="{BB962C8B-B14F-4D97-AF65-F5344CB8AC3E}">
        <p14:creationId xmlns:p14="http://schemas.microsoft.com/office/powerpoint/2010/main" val="3395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de-AT" dirty="0" smtClean="0"/>
              <a:t>Bekannte</a:t>
            </a:r>
            <a:r>
              <a:rPr lang="de-AT" sz="4000" dirty="0" smtClean="0"/>
              <a:t> Marken: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491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A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Erfrischungsgetränke:</a:t>
            </a:r>
            <a:r>
              <a:rPr lang="de-AT" sz="3200" dirty="0" smtClean="0"/>
              <a:t>	</a:t>
            </a:r>
            <a:r>
              <a:rPr lang="de-AT" sz="2400" dirty="0" smtClean="0"/>
              <a:t>Capri-Sonne, </a:t>
            </a:r>
            <a:r>
              <a:rPr lang="de-AT" sz="2400" dirty="0" err="1" smtClean="0"/>
              <a:t>Red</a:t>
            </a:r>
            <a:r>
              <a:rPr lang="de-AT" sz="2400" dirty="0" smtClean="0"/>
              <a:t> Bull, </a:t>
            </a:r>
            <a:r>
              <a:rPr lang="de-AT" sz="2400" dirty="0" err="1" smtClean="0"/>
              <a:t>Isostar</a:t>
            </a:r>
            <a:endParaRPr lang="de-AT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AT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Limonaden</a:t>
            </a:r>
            <a:r>
              <a:rPr lang="de-A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de-AT" dirty="0"/>
              <a:t>	</a:t>
            </a:r>
            <a:r>
              <a:rPr lang="de-AT" sz="2400" dirty="0" smtClean="0"/>
              <a:t>Fanta, </a:t>
            </a:r>
            <a:r>
              <a:rPr lang="de-AT" sz="2400" dirty="0" err="1" smtClean="0"/>
              <a:t>Schweppes</a:t>
            </a:r>
            <a:r>
              <a:rPr lang="de-AT" sz="2400" dirty="0" smtClean="0"/>
              <a:t>, </a:t>
            </a:r>
            <a:r>
              <a:rPr lang="de-AT" sz="2400" dirty="0" err="1" smtClean="0"/>
              <a:t>Latella</a:t>
            </a:r>
            <a:endParaRPr lang="de-A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5310"/>
            <a:ext cx="1332301" cy="19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27" y="3634881"/>
            <a:ext cx="1084275" cy="19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5167"/>
            <a:ext cx="1353374" cy="19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79274"/>
            <a:ext cx="654257" cy="19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65310"/>
            <a:ext cx="658873" cy="19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99223"/>
            <a:ext cx="1613786" cy="198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192</Words>
  <Application>Microsoft Office PowerPoint</Application>
  <PresentationFormat>Bildschirmpräsentation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Lucida Sans</vt:lpstr>
      <vt:lpstr>Wingdings</vt:lpstr>
      <vt:lpstr>Wingdings 2</vt:lpstr>
      <vt:lpstr>Wingdings 3</vt:lpstr>
      <vt:lpstr>Ananke</vt:lpstr>
      <vt:lpstr>PowerPoint-Präsentation</vt:lpstr>
      <vt:lpstr>PowerPoint-Präsentation</vt:lpstr>
      <vt:lpstr>Bekannte Marken</vt:lpstr>
      <vt:lpstr>Flaschenetikett beschriftung:</vt:lpstr>
      <vt:lpstr>PowerPoint-Präsentation</vt:lpstr>
      <vt:lpstr>Limonaden</vt:lpstr>
      <vt:lpstr>Bekannte Marken: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Zingerle</dc:creator>
  <cp:lastModifiedBy>Hermann Koelly(LEHR)</cp:lastModifiedBy>
  <cp:revision>20</cp:revision>
  <dcterms:created xsi:type="dcterms:W3CDTF">2014-10-13T13:42:43Z</dcterms:created>
  <dcterms:modified xsi:type="dcterms:W3CDTF">2016-01-14T05:41:09Z</dcterms:modified>
</cp:coreProperties>
</file>