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D0B0B"/>
    <a:srgbClr val="EC6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740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676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263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06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574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80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517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465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914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0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1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208D-1EDA-4420-B3BC-2ECFC75D2364}" type="datetimeFigureOut">
              <a:rPr lang="de-AT" smtClean="0"/>
              <a:pPr/>
              <a:t>03.12.2014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B15B-491F-4578-AF12-194E621E2A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356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988799" y="0"/>
            <a:ext cx="338667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Z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" name="Flussdiagramm: Dokument 5"/>
          <p:cNvSpPr/>
          <p:nvPr/>
        </p:nvSpPr>
        <p:spPr>
          <a:xfrm rot="16200000">
            <a:off x="-592219" y="1435689"/>
            <a:ext cx="2032004" cy="778933"/>
          </a:xfrm>
          <a:prstGeom prst="flowChartDocumen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EINGANG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20547" y="45419"/>
            <a:ext cx="1282399" cy="75067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Empf.</a:t>
            </a:r>
          </a:p>
          <a:p>
            <a:pPr algn="ctr"/>
            <a:r>
              <a:rPr lang="de-DE" dirty="0" smtClean="0"/>
              <a:t>Tisch</a:t>
            </a:r>
            <a:endParaRPr lang="de-AT" dirty="0"/>
          </a:p>
        </p:txBody>
      </p:sp>
      <p:sp>
        <p:nvSpPr>
          <p:cNvPr id="31" name="Rechteck 30"/>
          <p:cNvSpPr/>
          <p:nvPr/>
        </p:nvSpPr>
        <p:spPr>
          <a:xfrm>
            <a:off x="1239999" y="6685978"/>
            <a:ext cx="6063916" cy="216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KÜCHE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38" name="Flussdiagramm: Verbindungsstelle 37"/>
          <p:cNvSpPr/>
          <p:nvPr/>
        </p:nvSpPr>
        <p:spPr>
          <a:xfrm>
            <a:off x="10270478" y="791306"/>
            <a:ext cx="240632" cy="2286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Flussdiagramm: Verbindungsstelle 38"/>
          <p:cNvSpPr/>
          <p:nvPr/>
        </p:nvSpPr>
        <p:spPr>
          <a:xfrm>
            <a:off x="11668941" y="586625"/>
            <a:ext cx="240632" cy="2286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3" name="Gruppieren 12"/>
          <p:cNvGrpSpPr/>
          <p:nvPr/>
        </p:nvGrpSpPr>
        <p:grpSpPr>
          <a:xfrm>
            <a:off x="3824512" y="2739463"/>
            <a:ext cx="1502835" cy="1635338"/>
            <a:chOff x="3124759" y="2420603"/>
            <a:chExt cx="1502835" cy="1635338"/>
          </a:xfrm>
        </p:grpSpPr>
        <p:sp>
          <p:nvSpPr>
            <p:cNvPr id="35" name="Rechteck 34"/>
            <p:cNvSpPr/>
            <p:nvPr/>
          </p:nvSpPr>
          <p:spPr>
            <a:xfrm rot="16200000">
              <a:off x="3336177" y="2481366"/>
              <a:ext cx="1080000" cy="150283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e-DE" dirty="0"/>
                <a:t>Girardelli</a:t>
              </a:r>
              <a:r>
                <a:rPr lang="de-DE" dirty="0" smtClean="0"/>
                <a:t>/</a:t>
              </a:r>
            </a:p>
            <a:p>
              <a:pPr algn="ctr"/>
              <a:r>
                <a:rPr lang="de-DE" dirty="0" err="1" smtClean="0"/>
                <a:t>Wörndle</a:t>
              </a:r>
              <a:endParaRPr lang="de-DE" dirty="0"/>
            </a:p>
            <a:p>
              <a:pPr algn="ctr"/>
              <a:r>
                <a:rPr lang="de-DE" dirty="0"/>
                <a:t>T2</a:t>
              </a:r>
              <a:endParaRPr lang="de-AT" dirty="0"/>
            </a:p>
          </p:txBody>
        </p:sp>
        <p:sp>
          <p:nvSpPr>
            <p:cNvPr id="41" name="Flussdiagramm: Verbindungsstelle 40"/>
            <p:cNvSpPr/>
            <p:nvPr/>
          </p:nvSpPr>
          <p:spPr>
            <a:xfrm rot="16200000">
              <a:off x="3373621" y="3816072"/>
              <a:ext cx="240632" cy="2286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2" name="Flussdiagramm: Verbindungsstelle 41"/>
            <p:cNvSpPr/>
            <p:nvPr/>
          </p:nvSpPr>
          <p:spPr>
            <a:xfrm rot="16200000">
              <a:off x="4221036" y="3821325"/>
              <a:ext cx="240632" cy="2286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3" name="Flussdiagramm: Verbindungsstelle 42"/>
            <p:cNvSpPr/>
            <p:nvPr/>
          </p:nvSpPr>
          <p:spPr>
            <a:xfrm rot="16200000">
              <a:off x="3769550" y="2426619"/>
              <a:ext cx="240632" cy="2286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5" name="Gruppieren 4"/>
          <p:cNvGrpSpPr/>
          <p:nvPr/>
        </p:nvGrpSpPr>
        <p:grpSpPr>
          <a:xfrm rot="5400000">
            <a:off x="6008201" y="2704938"/>
            <a:ext cx="1596451" cy="1502835"/>
            <a:chOff x="5924883" y="2375819"/>
            <a:chExt cx="1596451" cy="1502835"/>
          </a:xfrm>
        </p:grpSpPr>
        <p:sp>
          <p:nvSpPr>
            <p:cNvPr id="32" name="Rechteck 31"/>
            <p:cNvSpPr/>
            <p:nvPr/>
          </p:nvSpPr>
          <p:spPr>
            <a:xfrm>
              <a:off x="6200405" y="2375819"/>
              <a:ext cx="1080000" cy="1502835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dirty="0" smtClean="0"/>
                <a:t>Rockstroh</a:t>
              </a:r>
            </a:p>
            <a:p>
              <a:pPr algn="ctr"/>
              <a:r>
                <a:rPr lang="de-DE" dirty="0" smtClean="0">
                  <a:solidFill>
                    <a:schemeClr val="lt1"/>
                  </a:solidFill>
                </a:rPr>
                <a:t>Feiertag</a:t>
              </a:r>
              <a:endParaRPr lang="de-DE" dirty="0">
                <a:solidFill>
                  <a:schemeClr val="lt1"/>
                </a:solidFill>
              </a:endParaRP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T4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46" name="Flussdiagramm: Verbindungsstelle 45"/>
            <p:cNvSpPr/>
            <p:nvPr/>
          </p:nvSpPr>
          <p:spPr>
            <a:xfrm>
              <a:off x="5926210" y="2671429"/>
              <a:ext cx="240632" cy="228600"/>
            </a:xfrm>
            <a:prstGeom prst="flowChartConnec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47" name="Flussdiagramm: Verbindungsstelle 46"/>
            <p:cNvSpPr/>
            <p:nvPr/>
          </p:nvSpPr>
          <p:spPr>
            <a:xfrm>
              <a:off x="5924883" y="3338888"/>
              <a:ext cx="240632" cy="228600"/>
            </a:xfrm>
            <a:prstGeom prst="flowChartConnec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48" name="Flussdiagramm: Verbindungsstelle 47"/>
            <p:cNvSpPr/>
            <p:nvPr/>
          </p:nvSpPr>
          <p:spPr>
            <a:xfrm>
              <a:off x="7280702" y="3032909"/>
              <a:ext cx="240632" cy="228600"/>
            </a:xfrm>
            <a:prstGeom prst="flowChartConnec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8172732" y="394462"/>
            <a:ext cx="1648508" cy="1502835"/>
            <a:chOff x="8172732" y="394462"/>
            <a:chExt cx="1648508" cy="1502835"/>
          </a:xfrm>
        </p:grpSpPr>
        <p:sp>
          <p:nvSpPr>
            <p:cNvPr id="22" name="Rechteck 21"/>
            <p:cNvSpPr/>
            <p:nvPr/>
          </p:nvSpPr>
          <p:spPr>
            <a:xfrm>
              <a:off x="8449457" y="394462"/>
              <a:ext cx="1080000" cy="1502835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de-DE" dirty="0" err="1">
                  <a:solidFill>
                    <a:schemeClr val="lt1"/>
                  </a:solidFill>
                </a:rPr>
                <a:t>Gisinger</a:t>
              </a:r>
              <a:endParaRPr lang="de-DE" dirty="0">
                <a:solidFill>
                  <a:schemeClr val="lt1"/>
                </a:solidFill>
              </a:endParaRP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T5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49" name="Flussdiagramm: Verbindungsstelle 48"/>
            <p:cNvSpPr/>
            <p:nvPr/>
          </p:nvSpPr>
          <p:spPr>
            <a:xfrm>
              <a:off x="8172732" y="1073855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50" name="Flussdiagramm: Verbindungsstelle 49"/>
            <p:cNvSpPr/>
            <p:nvPr/>
          </p:nvSpPr>
          <p:spPr>
            <a:xfrm>
              <a:off x="9580608" y="1035576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 rot="16200000">
            <a:off x="8239537" y="2689477"/>
            <a:ext cx="1633108" cy="1502835"/>
            <a:chOff x="7956121" y="2535749"/>
            <a:chExt cx="1633108" cy="1502835"/>
          </a:xfrm>
        </p:grpSpPr>
        <p:sp>
          <p:nvSpPr>
            <p:cNvPr id="23" name="Rechteck 22"/>
            <p:cNvSpPr/>
            <p:nvPr/>
          </p:nvSpPr>
          <p:spPr>
            <a:xfrm>
              <a:off x="8226985" y="2535749"/>
              <a:ext cx="1080000" cy="150283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Cruz/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</a:rPr>
                <a:t>Pressinger</a:t>
              </a:r>
              <a:endParaRPr lang="de-DE" dirty="0">
                <a:solidFill>
                  <a:schemeClr val="tx1"/>
                </a:solidFill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T8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51" name="Flussdiagramm: Verbindungsstelle 50"/>
            <p:cNvSpPr/>
            <p:nvPr/>
          </p:nvSpPr>
          <p:spPr>
            <a:xfrm>
              <a:off x="7964791" y="2809738"/>
              <a:ext cx="240632" cy="2286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52" name="Flussdiagramm: Verbindungsstelle 51"/>
            <p:cNvSpPr/>
            <p:nvPr/>
          </p:nvSpPr>
          <p:spPr>
            <a:xfrm>
              <a:off x="7956121" y="3526741"/>
              <a:ext cx="240632" cy="2286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53" name="Flussdiagramm: Verbindungsstelle 52"/>
            <p:cNvSpPr/>
            <p:nvPr/>
          </p:nvSpPr>
          <p:spPr>
            <a:xfrm>
              <a:off x="9348597" y="3172867"/>
              <a:ext cx="240632" cy="2286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sp>
        <p:nvSpPr>
          <p:cNvPr id="58" name="Flussdiagramm: Verbindungsstelle 57"/>
          <p:cNvSpPr/>
          <p:nvPr/>
        </p:nvSpPr>
        <p:spPr>
          <a:xfrm>
            <a:off x="7975867" y="6231452"/>
            <a:ext cx="240632" cy="2286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82" name="Gruppieren 81"/>
          <p:cNvGrpSpPr/>
          <p:nvPr/>
        </p:nvGrpSpPr>
        <p:grpSpPr>
          <a:xfrm>
            <a:off x="3693221" y="377980"/>
            <a:ext cx="1565709" cy="1502835"/>
            <a:chOff x="3841249" y="391990"/>
            <a:chExt cx="1565709" cy="1502835"/>
          </a:xfrm>
        </p:grpSpPr>
        <p:sp>
          <p:nvSpPr>
            <p:cNvPr id="34" name="Rechteck 33"/>
            <p:cNvSpPr/>
            <p:nvPr/>
          </p:nvSpPr>
          <p:spPr>
            <a:xfrm>
              <a:off x="4144116" y="391990"/>
              <a:ext cx="1080000" cy="150283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lt1"/>
                </a:solidFill>
              </a:endParaRP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Matt</a:t>
              </a: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T 1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64" name="Flussdiagramm: Verbindungsstelle 63"/>
            <p:cNvSpPr/>
            <p:nvPr/>
          </p:nvSpPr>
          <p:spPr>
            <a:xfrm rot="5400000">
              <a:off x="5172342" y="1019666"/>
              <a:ext cx="240632" cy="22860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65" name="Flussdiagramm: Verbindungsstelle 64"/>
            <p:cNvSpPr/>
            <p:nvPr/>
          </p:nvSpPr>
          <p:spPr>
            <a:xfrm rot="5400000">
              <a:off x="3835233" y="705852"/>
              <a:ext cx="240632" cy="22860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67" name="Flussdiagramm: Verbindungsstelle 66"/>
            <p:cNvSpPr/>
            <p:nvPr/>
          </p:nvSpPr>
          <p:spPr>
            <a:xfrm rot="5400000">
              <a:off x="3835467" y="1358508"/>
              <a:ext cx="240632" cy="22860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10490815" y="2650760"/>
            <a:ext cx="1502835" cy="1586013"/>
            <a:chOff x="10490815" y="2650760"/>
            <a:chExt cx="1502835" cy="1586013"/>
          </a:xfrm>
        </p:grpSpPr>
        <p:sp>
          <p:nvSpPr>
            <p:cNvPr id="59" name="Flussdiagramm: Verbindungsstelle 58"/>
            <p:cNvSpPr/>
            <p:nvPr/>
          </p:nvSpPr>
          <p:spPr>
            <a:xfrm>
              <a:off x="10806348" y="2650760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 rot="16200000">
              <a:off x="10702233" y="2676650"/>
              <a:ext cx="1080000" cy="1502835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e-DE" dirty="0">
                  <a:solidFill>
                    <a:schemeClr val="lt1"/>
                  </a:solidFill>
                </a:rPr>
                <a:t>Hartmann</a:t>
              </a:r>
            </a:p>
            <a:p>
              <a:pPr algn="ctr"/>
              <a:r>
                <a:rPr lang="de-DE" dirty="0" smtClean="0">
                  <a:solidFill>
                    <a:schemeClr val="lt1"/>
                  </a:solidFill>
                </a:rPr>
                <a:t>T7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56" name="Flussdiagramm: Verbindungsstelle 55"/>
            <p:cNvSpPr/>
            <p:nvPr/>
          </p:nvSpPr>
          <p:spPr>
            <a:xfrm rot="16200000">
              <a:off x="11198344" y="4002157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57" name="Flussdiagramm: Verbindungsstelle 56"/>
            <p:cNvSpPr/>
            <p:nvPr/>
          </p:nvSpPr>
          <p:spPr>
            <a:xfrm rot="16200000">
              <a:off x="11471942" y="2658537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138020" y="5118184"/>
            <a:ext cx="1587496" cy="1502835"/>
            <a:chOff x="6024626" y="5136204"/>
            <a:chExt cx="1587496" cy="1502835"/>
          </a:xfrm>
        </p:grpSpPr>
        <p:sp>
          <p:nvSpPr>
            <p:cNvPr id="21" name="Rechteck 20"/>
            <p:cNvSpPr/>
            <p:nvPr/>
          </p:nvSpPr>
          <p:spPr>
            <a:xfrm>
              <a:off x="6287060" y="5136204"/>
              <a:ext cx="1080000" cy="1502835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de-DE" dirty="0" err="1">
                  <a:solidFill>
                    <a:schemeClr val="lt1"/>
                  </a:solidFill>
                </a:rPr>
                <a:t>Maierhofer</a:t>
              </a:r>
              <a:endParaRPr lang="de-DE" dirty="0">
                <a:solidFill>
                  <a:schemeClr val="lt1"/>
                </a:solidFill>
              </a:endParaRP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T10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60" name="Flussdiagramm: Verbindungsstelle 59"/>
            <p:cNvSpPr/>
            <p:nvPr/>
          </p:nvSpPr>
          <p:spPr>
            <a:xfrm>
              <a:off x="7371490" y="5809714"/>
              <a:ext cx="240632" cy="2286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61" name="Flussdiagramm: Verbindungsstelle 60"/>
            <p:cNvSpPr/>
            <p:nvPr/>
          </p:nvSpPr>
          <p:spPr>
            <a:xfrm>
              <a:off x="6030613" y="6186691"/>
              <a:ext cx="240632" cy="2286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71" name="Flussdiagramm: Verbindungsstelle 70"/>
            <p:cNvSpPr/>
            <p:nvPr/>
          </p:nvSpPr>
          <p:spPr>
            <a:xfrm>
              <a:off x="6024626" y="5442778"/>
              <a:ext cx="240632" cy="2286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10574272" y="418117"/>
            <a:ext cx="1080000" cy="15028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de-DE" sz="1400" dirty="0" smtClean="0"/>
              <a:t>Bell</a:t>
            </a:r>
          </a:p>
          <a:p>
            <a:pPr algn="ctr"/>
            <a:r>
              <a:rPr lang="de-DE" b="1" dirty="0" smtClean="0"/>
              <a:t>T7</a:t>
            </a:r>
            <a:endParaRPr lang="de-AT" b="1" dirty="0"/>
          </a:p>
        </p:txBody>
      </p:sp>
      <p:sp>
        <p:nvSpPr>
          <p:cNvPr id="55" name="Flussdiagramm: Verbindungsstelle 54"/>
          <p:cNvSpPr/>
          <p:nvPr/>
        </p:nvSpPr>
        <p:spPr>
          <a:xfrm>
            <a:off x="7998248" y="5553233"/>
            <a:ext cx="240632" cy="2286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3" name="Rechteck 72"/>
          <p:cNvSpPr/>
          <p:nvPr/>
        </p:nvSpPr>
        <p:spPr>
          <a:xfrm rot="16200000">
            <a:off x="854926" y="2512037"/>
            <a:ext cx="288000" cy="2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Z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N</a:t>
            </a:r>
            <a:endParaRPr lang="de-AT" sz="1200" dirty="0">
              <a:solidFill>
                <a:schemeClr val="tx1"/>
              </a:solidFill>
            </a:endParaRPr>
          </a:p>
        </p:txBody>
      </p:sp>
      <p:sp>
        <p:nvSpPr>
          <p:cNvPr id="25" name="Pfeil nach oben und unten 24"/>
          <p:cNvSpPr/>
          <p:nvPr/>
        </p:nvSpPr>
        <p:spPr>
          <a:xfrm>
            <a:off x="4583306" y="1923308"/>
            <a:ext cx="680086" cy="1030890"/>
          </a:xfrm>
          <a:prstGeom prst="up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AT" dirty="0"/>
          </a:p>
        </p:txBody>
      </p:sp>
      <p:sp>
        <p:nvSpPr>
          <p:cNvPr id="68" name="Pfeil nach oben und unten 67"/>
          <p:cNvSpPr/>
          <p:nvPr/>
        </p:nvSpPr>
        <p:spPr>
          <a:xfrm rot="5400000">
            <a:off x="5468027" y="5427757"/>
            <a:ext cx="680086" cy="950328"/>
          </a:xfrm>
          <a:prstGeom prst="up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5</a:t>
            </a:r>
            <a:endParaRPr lang="de-AT" dirty="0"/>
          </a:p>
        </p:txBody>
      </p:sp>
      <p:sp>
        <p:nvSpPr>
          <p:cNvPr id="74" name="Pfeil nach oben und unten 73"/>
          <p:cNvSpPr/>
          <p:nvPr/>
        </p:nvSpPr>
        <p:spPr>
          <a:xfrm>
            <a:off x="8728223" y="4048302"/>
            <a:ext cx="680086" cy="1030890"/>
          </a:xfrm>
          <a:prstGeom prst="upDown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AT" dirty="0"/>
          </a:p>
        </p:txBody>
      </p:sp>
      <p:sp>
        <p:nvSpPr>
          <p:cNvPr id="75" name="Pfeil nach oben und unten 74"/>
          <p:cNvSpPr/>
          <p:nvPr/>
        </p:nvSpPr>
        <p:spPr>
          <a:xfrm>
            <a:off x="10941101" y="1842201"/>
            <a:ext cx="680086" cy="1030890"/>
          </a:xfrm>
          <a:prstGeom prst="up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AT" dirty="0"/>
          </a:p>
        </p:txBody>
      </p:sp>
      <p:sp>
        <p:nvSpPr>
          <p:cNvPr id="76" name="Pfeil nach oben und unten 75"/>
          <p:cNvSpPr/>
          <p:nvPr/>
        </p:nvSpPr>
        <p:spPr>
          <a:xfrm>
            <a:off x="6522061" y="1847642"/>
            <a:ext cx="680086" cy="1030890"/>
          </a:xfrm>
          <a:prstGeom prst="up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AT" dirty="0"/>
          </a:p>
        </p:txBody>
      </p:sp>
      <p:sp>
        <p:nvSpPr>
          <p:cNvPr id="77" name="Pfeil nach oben und unten 76"/>
          <p:cNvSpPr/>
          <p:nvPr/>
        </p:nvSpPr>
        <p:spPr>
          <a:xfrm rot="5400000">
            <a:off x="9671276" y="104478"/>
            <a:ext cx="680086" cy="1030890"/>
          </a:xfrm>
          <a:prstGeom prst="up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3</a:t>
            </a:r>
            <a:endParaRPr lang="de-AT" dirty="0"/>
          </a:p>
        </p:txBody>
      </p:sp>
      <p:sp>
        <p:nvSpPr>
          <p:cNvPr id="26" name="Rechteck 25"/>
          <p:cNvSpPr/>
          <p:nvPr/>
        </p:nvSpPr>
        <p:spPr>
          <a:xfrm>
            <a:off x="809678" y="2954198"/>
            <a:ext cx="1186140" cy="2938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chemeClr val="tx1"/>
                </a:solidFill>
              </a:rPr>
              <a:t>RESERV. BUCH</a:t>
            </a:r>
            <a:endParaRPr lang="de-AT" sz="1300" dirty="0">
              <a:solidFill>
                <a:schemeClr val="tx1"/>
              </a:solidFill>
            </a:endParaRPr>
          </a:p>
        </p:txBody>
      </p:sp>
      <p:grpSp>
        <p:nvGrpSpPr>
          <p:cNvPr id="83" name="Gruppieren 82"/>
          <p:cNvGrpSpPr/>
          <p:nvPr/>
        </p:nvGrpSpPr>
        <p:grpSpPr>
          <a:xfrm>
            <a:off x="6087291" y="391990"/>
            <a:ext cx="1540716" cy="1502835"/>
            <a:chOff x="6087291" y="391990"/>
            <a:chExt cx="1540716" cy="1502835"/>
          </a:xfrm>
        </p:grpSpPr>
        <p:sp>
          <p:nvSpPr>
            <p:cNvPr id="24" name="Rechteck 23"/>
            <p:cNvSpPr/>
            <p:nvPr/>
          </p:nvSpPr>
          <p:spPr>
            <a:xfrm>
              <a:off x="6292818" y="391990"/>
              <a:ext cx="1080000" cy="1502835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lt1"/>
                  </a:solidFill>
                </a:rPr>
                <a:t>Müller/</a:t>
              </a:r>
            </a:p>
            <a:p>
              <a:pPr algn="ctr"/>
              <a:r>
                <a:rPr lang="de-DE" dirty="0" smtClean="0">
                  <a:solidFill>
                    <a:schemeClr val="lt1"/>
                  </a:solidFill>
                </a:rPr>
                <a:t>Schiffer/</a:t>
              </a:r>
            </a:p>
            <a:p>
              <a:pPr algn="ctr"/>
              <a:r>
                <a:rPr lang="de-DE" dirty="0" err="1" smtClean="0"/>
                <a:t>Sartor</a:t>
              </a:r>
              <a:endParaRPr lang="de-DE" dirty="0">
                <a:solidFill>
                  <a:schemeClr val="lt1"/>
                </a:solidFill>
              </a:endParaRP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T3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44" name="Flussdiagramm: Verbindungsstelle 43"/>
            <p:cNvSpPr/>
            <p:nvPr/>
          </p:nvSpPr>
          <p:spPr>
            <a:xfrm>
              <a:off x="6087655" y="713748"/>
              <a:ext cx="240632" cy="228600"/>
            </a:xfrm>
            <a:prstGeom prst="flowChartConnec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45" name="Flussdiagramm: Verbindungsstelle 44"/>
            <p:cNvSpPr/>
            <p:nvPr/>
          </p:nvSpPr>
          <p:spPr>
            <a:xfrm>
              <a:off x="7387375" y="1020090"/>
              <a:ext cx="240632" cy="228600"/>
            </a:xfrm>
            <a:prstGeom prst="flowChartConnec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>
            <a:xfrm>
              <a:off x="6087291" y="1332411"/>
              <a:ext cx="209006" cy="209006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3960077" y="5118185"/>
            <a:ext cx="1641259" cy="1502835"/>
            <a:chOff x="3960077" y="5118185"/>
            <a:chExt cx="1641259" cy="1502835"/>
          </a:xfrm>
        </p:grpSpPr>
        <p:sp>
          <p:nvSpPr>
            <p:cNvPr id="33" name="Rechteck 32"/>
            <p:cNvSpPr/>
            <p:nvPr/>
          </p:nvSpPr>
          <p:spPr>
            <a:xfrm>
              <a:off x="4255696" y="5118185"/>
              <a:ext cx="1080000" cy="1502835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de-DE" dirty="0">
                  <a:solidFill>
                    <a:schemeClr val="lt1"/>
                  </a:solidFill>
                </a:rPr>
                <a:t>Marte</a:t>
              </a:r>
            </a:p>
            <a:p>
              <a:pPr algn="ctr"/>
              <a:r>
                <a:rPr lang="de-DE" dirty="0">
                  <a:solidFill>
                    <a:schemeClr val="lt1"/>
                  </a:solidFill>
                </a:rPr>
                <a:t>T11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62" name="Flussdiagramm: Verbindungsstelle 61"/>
            <p:cNvSpPr/>
            <p:nvPr/>
          </p:nvSpPr>
          <p:spPr>
            <a:xfrm>
              <a:off x="3960077" y="5396844"/>
              <a:ext cx="240632" cy="2286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63" name="Flussdiagramm: Verbindungsstelle 62"/>
            <p:cNvSpPr/>
            <p:nvPr/>
          </p:nvSpPr>
          <p:spPr>
            <a:xfrm>
              <a:off x="5360704" y="5376480"/>
              <a:ext cx="240632" cy="2286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66" name="Flussdiagramm: Verbindungsstelle 65"/>
            <p:cNvSpPr/>
            <p:nvPr/>
          </p:nvSpPr>
          <p:spPr>
            <a:xfrm rot="5400000">
              <a:off x="3965861" y="6055159"/>
              <a:ext cx="240632" cy="2286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5342709" y="6152606"/>
              <a:ext cx="222068" cy="209006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</p:grpSp>
      <p:sp>
        <p:nvSpPr>
          <p:cNvPr id="79" name="Ellipse 78"/>
          <p:cNvSpPr/>
          <p:nvPr/>
        </p:nvSpPr>
        <p:spPr>
          <a:xfrm>
            <a:off x="10280468" y="1423852"/>
            <a:ext cx="261258" cy="2481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,</a:t>
            </a:r>
            <a:endParaRPr lang="de-AT" dirty="0"/>
          </a:p>
        </p:txBody>
      </p:sp>
      <p:sp>
        <p:nvSpPr>
          <p:cNvPr id="85" name="Flussdiagramm: Verbindungsstelle 84"/>
          <p:cNvSpPr/>
          <p:nvPr/>
        </p:nvSpPr>
        <p:spPr>
          <a:xfrm>
            <a:off x="10270478" y="778243"/>
            <a:ext cx="240632" cy="2286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Ellipse 85"/>
          <p:cNvSpPr/>
          <p:nvPr/>
        </p:nvSpPr>
        <p:spPr>
          <a:xfrm>
            <a:off x="10280468" y="1410789"/>
            <a:ext cx="261258" cy="2481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,</a:t>
            </a:r>
            <a:endParaRPr lang="de-AT" dirty="0"/>
          </a:p>
        </p:txBody>
      </p:sp>
      <p:grpSp>
        <p:nvGrpSpPr>
          <p:cNvPr id="91" name="Gruppieren 90"/>
          <p:cNvGrpSpPr/>
          <p:nvPr/>
        </p:nvGrpSpPr>
        <p:grpSpPr>
          <a:xfrm>
            <a:off x="10283541" y="418117"/>
            <a:ext cx="1662631" cy="1502835"/>
            <a:chOff x="10283541" y="418117"/>
            <a:chExt cx="1662631" cy="1502835"/>
          </a:xfrm>
        </p:grpSpPr>
        <p:sp>
          <p:nvSpPr>
            <p:cNvPr id="40" name="Flussdiagramm: Verbindungsstelle 39"/>
            <p:cNvSpPr/>
            <p:nvPr/>
          </p:nvSpPr>
          <p:spPr>
            <a:xfrm>
              <a:off x="11705540" y="1350608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87" name="Flussdiagramm: Verbindungsstelle 86"/>
            <p:cNvSpPr/>
            <p:nvPr/>
          </p:nvSpPr>
          <p:spPr>
            <a:xfrm>
              <a:off x="11682004" y="586625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88" name="Rechteck 87"/>
            <p:cNvSpPr/>
            <p:nvPr/>
          </p:nvSpPr>
          <p:spPr>
            <a:xfrm>
              <a:off x="10587335" y="418117"/>
              <a:ext cx="1080000" cy="1502835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de-DE" dirty="0">
                  <a:solidFill>
                    <a:schemeClr val="lt1"/>
                  </a:solidFill>
                </a:rPr>
                <a:t>Bell</a:t>
              </a:r>
            </a:p>
            <a:p>
              <a:pPr algn="ctr"/>
              <a:r>
                <a:rPr lang="de-DE" dirty="0" smtClean="0">
                  <a:solidFill>
                    <a:schemeClr val="lt1"/>
                  </a:solidFill>
                </a:rPr>
                <a:t>T6</a:t>
              </a:r>
              <a:endParaRPr lang="de-AT" dirty="0">
                <a:solidFill>
                  <a:schemeClr val="lt1"/>
                </a:solidFill>
              </a:endParaRPr>
            </a:p>
          </p:txBody>
        </p:sp>
        <p:sp>
          <p:nvSpPr>
            <p:cNvPr id="89" name="Flussdiagramm: Verbindungsstelle 88"/>
            <p:cNvSpPr/>
            <p:nvPr/>
          </p:nvSpPr>
          <p:spPr>
            <a:xfrm>
              <a:off x="10283541" y="778243"/>
              <a:ext cx="240632" cy="228600"/>
            </a:xfrm>
            <a:prstGeom prst="flowChartConnector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de-AT">
                <a:solidFill>
                  <a:schemeClr val="lt1"/>
                </a:solidFill>
              </a:endParaRPr>
            </a:p>
          </p:txBody>
        </p:sp>
        <p:sp>
          <p:nvSpPr>
            <p:cNvPr id="90" name="Ellipse 89"/>
            <p:cNvSpPr/>
            <p:nvPr/>
          </p:nvSpPr>
          <p:spPr>
            <a:xfrm>
              <a:off x="10293531" y="1410789"/>
              <a:ext cx="261258" cy="24819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AT" dirty="0"/>
                <a:t>,</a:t>
              </a:r>
              <a:endParaRPr lang="de-AT" dirty="0"/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7975867" y="5125534"/>
            <a:ext cx="1581950" cy="1502835"/>
            <a:chOff x="7975867" y="5125534"/>
            <a:chExt cx="1581950" cy="1502835"/>
          </a:xfrm>
        </p:grpSpPr>
        <p:sp>
          <p:nvSpPr>
            <p:cNvPr id="20" name="Rechteck 19"/>
            <p:cNvSpPr/>
            <p:nvPr/>
          </p:nvSpPr>
          <p:spPr>
            <a:xfrm>
              <a:off x="8225360" y="5125534"/>
              <a:ext cx="1080000" cy="150283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Gassner</a:t>
              </a:r>
              <a:endParaRPr lang="de-DE" dirty="0">
                <a:solidFill>
                  <a:schemeClr val="tx1"/>
                </a:solidFill>
              </a:endParaRPr>
            </a:p>
            <a:p>
              <a:pPr algn="ctr"/>
              <a:r>
                <a:rPr lang="de-DE" dirty="0">
                  <a:solidFill>
                    <a:schemeClr val="tx1"/>
                  </a:solidFill>
                </a:rPr>
                <a:t>T9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54" name="Flussdiagramm: Verbindungsstelle 53"/>
            <p:cNvSpPr/>
            <p:nvPr/>
          </p:nvSpPr>
          <p:spPr>
            <a:xfrm>
              <a:off x="9317185" y="5433763"/>
              <a:ext cx="240632" cy="2286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9" name="Flussdiagramm: Verbindungsstelle 68"/>
            <p:cNvSpPr/>
            <p:nvPr/>
          </p:nvSpPr>
          <p:spPr>
            <a:xfrm>
              <a:off x="9360627" y="6252619"/>
              <a:ext cx="188321" cy="226558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4" name="Flussdiagramm: Verbindungsstelle 93"/>
            <p:cNvSpPr/>
            <p:nvPr/>
          </p:nvSpPr>
          <p:spPr>
            <a:xfrm>
              <a:off x="7975867" y="6218389"/>
              <a:ext cx="240632" cy="2286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5" name="Flussdiagramm: Verbindungsstelle 94"/>
            <p:cNvSpPr/>
            <p:nvPr/>
          </p:nvSpPr>
          <p:spPr>
            <a:xfrm>
              <a:off x="7998248" y="5540170"/>
              <a:ext cx="240632" cy="2286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833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Jaqueline Rimml(2BHF)</dc:creator>
  <cp:lastModifiedBy>Hermann Koelly(LEHR)</cp:lastModifiedBy>
  <cp:revision>33</cp:revision>
  <dcterms:created xsi:type="dcterms:W3CDTF">2014-10-22T16:45:28Z</dcterms:created>
  <dcterms:modified xsi:type="dcterms:W3CDTF">2014-12-03T15:16:44Z</dcterms:modified>
</cp:coreProperties>
</file>